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7"/>
  </p:notesMasterIdLst>
  <p:sldIdLst>
    <p:sldId id="256" r:id="rId2"/>
    <p:sldId id="257" r:id="rId3"/>
    <p:sldId id="258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8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VY_32_INOVACE_1C41Čj3_Abeceda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Abeceda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VY_32_INOVACE_1C41Čj3_Abeceda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Abeceda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888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759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525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203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552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940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5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972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179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279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45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58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44383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3.ročník ZŠ</a:t>
            </a:r>
          </a:p>
          <a:p>
            <a:pPr marL="0" indent="0">
              <a:buNone/>
            </a:pPr>
            <a:r>
              <a:rPr lang="cs-CZ" sz="2400" dirty="0" smtClean="0"/>
              <a:t>Prezentace na interaktivní tabuli /pracovní listy</a:t>
            </a:r>
            <a:r>
              <a:rPr lang="cs-CZ" sz="2400" dirty="0" smtClean="0"/>
              <a:t>/.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Pomůcky: Tabule abecedy pro děti s </a:t>
            </a:r>
            <a:r>
              <a:rPr lang="cs-CZ" sz="2400" dirty="0" smtClean="0"/>
              <a:t>poruchou.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Inovace: aktivita žáků , procvičování jemné motoriky</a:t>
            </a:r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 1. snímek – doplň písmena do řad </a:t>
            </a:r>
            <a:r>
              <a:rPr lang="cs-CZ" sz="2400" dirty="0" smtClean="0"/>
              <a:t>abecedy.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2. snímek – seřaď skupiny slov podle </a:t>
            </a:r>
            <a:r>
              <a:rPr lang="cs-CZ" sz="2400" dirty="0" smtClean="0"/>
              <a:t>abecedy.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3. snímek -  seřaď slova podle abecedy, vznikne </a:t>
            </a:r>
            <a:r>
              <a:rPr lang="cs-CZ" sz="2400" dirty="0" smtClean="0"/>
              <a:t>věta.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6401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chybějící písmena do řad podle abecedy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8229600" cy="2448272"/>
          </a:xfrm>
        </p:spPr>
        <p:txBody>
          <a:bodyPr>
            <a:normAutofit/>
          </a:bodyPr>
          <a:lstStyle/>
          <a:p>
            <a:r>
              <a:rPr lang="cs-CZ" dirty="0"/>
              <a:t>a</a:t>
            </a:r>
            <a:r>
              <a:rPr lang="cs-CZ" dirty="0" smtClean="0"/>
              <a:t>, b, c, d,  , </a:t>
            </a:r>
            <a:r>
              <a:rPr lang="cs-CZ" dirty="0"/>
              <a:t> </a:t>
            </a:r>
            <a:r>
              <a:rPr lang="cs-CZ" dirty="0" smtClean="0"/>
              <a:t>, </a:t>
            </a:r>
            <a:r>
              <a:rPr lang="cs-CZ" dirty="0"/>
              <a:t> </a:t>
            </a:r>
            <a:r>
              <a:rPr lang="cs-CZ" dirty="0" smtClean="0"/>
              <a:t>, h, ch,  ,  j,  ,  ,</a:t>
            </a:r>
          </a:p>
          <a:p>
            <a:r>
              <a:rPr lang="cs-CZ" dirty="0" smtClean="0"/>
              <a:t>j,  , l, m, n, o, p,  , </a:t>
            </a:r>
            <a:r>
              <a:rPr lang="cs-CZ" dirty="0"/>
              <a:t> </a:t>
            </a:r>
            <a:r>
              <a:rPr lang="cs-CZ" dirty="0" smtClean="0"/>
              <a:t>, s, t, ,  , w,  , </a:t>
            </a:r>
            <a:r>
              <a:rPr lang="cs-CZ" dirty="0"/>
              <a:t> </a:t>
            </a:r>
            <a:r>
              <a:rPr lang="cs-CZ" dirty="0" smtClean="0"/>
              <a:t>, </a:t>
            </a:r>
            <a:r>
              <a:rPr lang="cs-CZ" dirty="0"/>
              <a:t> </a:t>
            </a:r>
            <a:r>
              <a:rPr lang="cs-CZ" dirty="0" smtClean="0"/>
              <a:t>,</a:t>
            </a:r>
          </a:p>
          <a:p>
            <a:r>
              <a:rPr lang="cs-CZ" dirty="0" smtClean="0"/>
              <a:t>A,  , </a:t>
            </a:r>
            <a:r>
              <a:rPr lang="cs-CZ" dirty="0"/>
              <a:t> </a:t>
            </a:r>
            <a:r>
              <a:rPr lang="cs-CZ" dirty="0" smtClean="0"/>
              <a:t>, D, E, F, G, H,  , </a:t>
            </a:r>
            <a:r>
              <a:rPr lang="cs-CZ" dirty="0"/>
              <a:t> </a:t>
            </a:r>
            <a:r>
              <a:rPr lang="cs-CZ" dirty="0" smtClean="0"/>
              <a:t>, </a:t>
            </a:r>
            <a:r>
              <a:rPr lang="cs-CZ" dirty="0"/>
              <a:t> </a:t>
            </a:r>
            <a:r>
              <a:rPr lang="cs-CZ" dirty="0" smtClean="0"/>
              <a:t>, K, L, M,  , </a:t>
            </a:r>
            <a:r>
              <a:rPr lang="cs-CZ" dirty="0"/>
              <a:t> </a:t>
            </a:r>
            <a:r>
              <a:rPr lang="cs-CZ" dirty="0" smtClean="0"/>
              <a:t>, </a:t>
            </a:r>
            <a:r>
              <a:rPr lang="cs-CZ" dirty="0"/>
              <a:t> </a:t>
            </a:r>
            <a:r>
              <a:rPr lang="cs-CZ" dirty="0" smtClean="0"/>
              <a:t>, Q</a:t>
            </a:r>
          </a:p>
          <a:p>
            <a:r>
              <a:rPr lang="cs-CZ" dirty="0" smtClean="0"/>
              <a:t> , N, O, P,  ,  , S,  ,  ,  , W, X, Y,  ,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077072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4066915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f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4066915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g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4653136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h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515719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587727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580526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07604" y="5341858"/>
            <a:ext cx="324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q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4503" y="4354071"/>
            <a:ext cx="2160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79646">
                    <a:lumMod val="75000"/>
                  </a:srgbClr>
                </a:solidFill>
              </a:rPr>
              <a:t>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/>
          </a:p>
          <a:p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4307904"/>
            <a:ext cx="1800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515719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x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5711190"/>
            <a:ext cx="144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y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64288" y="4055153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z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5805264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86146" y="5989930"/>
            <a:ext cx="3420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75656" y="4653136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68344" y="5229200"/>
            <a:ext cx="5760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CH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73678" y="6061938"/>
            <a:ext cx="1980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12360" y="4251581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J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515719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32040" y="4837802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N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11760" y="502246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660232" y="502246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P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812360" y="6080522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Q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057165" y="5341858"/>
            <a:ext cx="2430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R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48064" y="5989930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40052" y="4077072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U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475656" y="4620913"/>
            <a:ext cx="1980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439367" y="5109518"/>
            <a:ext cx="3978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79646">
                    <a:lumMod val="75000"/>
                  </a:srgbClr>
                </a:solidFill>
              </a:rPr>
              <a:t>Z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5415738" y="2996952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12360" y="36450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387585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65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71503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kuře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7006" y="2348880"/>
            <a:ext cx="722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kůň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358" y="2996951"/>
            <a:ext cx="1241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k</a:t>
            </a:r>
            <a:r>
              <a:rPr lang="cs-CZ" sz="2400" dirty="0" smtClean="0">
                <a:solidFill>
                  <a:srgbClr val="00B050"/>
                </a:solidFill>
              </a:rPr>
              <a:t>achna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1" y="3573016"/>
            <a:ext cx="948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ovce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28819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pes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7999" y="5071834"/>
            <a:ext cx="8398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husa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97006" y="5736731"/>
            <a:ext cx="9137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prase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52127"/>
            <a:ext cx="6948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Seřaď skupiny slov podle </a:t>
            </a:r>
            <a:r>
              <a:rPr lang="cs-CZ" sz="3200" dirty="0" smtClean="0"/>
              <a:t>abecedy.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10444" y="600025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nůžky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94700" y="1795519"/>
            <a:ext cx="13102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vidlička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10444" y="2420888"/>
            <a:ext cx="907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lžíce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49298" y="3191898"/>
            <a:ext cx="13102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šálek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45688" y="4034681"/>
            <a:ext cx="88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nůž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35895" y="4749861"/>
            <a:ext cx="1389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vařečka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635895" y="5275066"/>
            <a:ext cx="10690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talíř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84682" y="5995164"/>
            <a:ext cx="1700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kopretina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21430" y="1839733"/>
            <a:ext cx="1949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petrklíč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12159" y="2996951"/>
            <a:ext cx="22002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pampeliška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803848"/>
            <a:ext cx="1949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sasanka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56176" y="4496346"/>
            <a:ext cx="17496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bledule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300192" y="530266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sněženka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72192" y="234888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pomněnka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414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Seřaď slova podle abecedy a dostaneš větu.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5" y="2060848"/>
            <a:ext cx="1656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Čeňkův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3" y="2060848"/>
            <a:ext cx="13639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radu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471" y="2780928"/>
            <a:ext cx="1558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Zdeňkovi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7" y="2060848"/>
            <a:ext cx="14613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kamarád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2027017"/>
            <a:ext cx="58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Až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5" y="2060848"/>
            <a:ext cx="1656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potřebovat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1" y="2852936"/>
            <a:ext cx="1266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zavolá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59" y="2852936"/>
            <a:ext cx="1169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dobrý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5" y="2852936"/>
            <a:ext cx="1169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bude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8023" y="2852936"/>
            <a:ext cx="3409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1374" y="4591073"/>
            <a:ext cx="1126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hrušky</a:t>
            </a:r>
            <a:endParaRPr lang="cs-CZ" sz="2400" dirty="0">
              <a:solidFill>
                <a:srgbClr val="D60093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51134" y="4591072"/>
            <a:ext cx="688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v</a:t>
            </a:r>
            <a:endParaRPr lang="cs-CZ" sz="2400" dirty="0">
              <a:solidFill>
                <a:srgbClr val="D60093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82236" y="5531908"/>
            <a:ext cx="1063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češou</a:t>
            </a:r>
            <a:endParaRPr lang="cs-CZ" sz="2400" dirty="0">
              <a:solidFill>
                <a:srgbClr val="D6009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59663" y="4729572"/>
            <a:ext cx="11856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září</a:t>
            </a:r>
            <a:endParaRPr lang="cs-CZ" sz="2400" dirty="0">
              <a:solidFill>
                <a:srgbClr val="D60093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92577" y="4591073"/>
            <a:ext cx="1762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Adamcovi</a:t>
            </a:r>
            <a:endParaRPr lang="cs-CZ" sz="2400" dirty="0">
              <a:solidFill>
                <a:srgbClr val="D60093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53211" y="5455169"/>
            <a:ext cx="594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už</a:t>
            </a:r>
            <a:endParaRPr lang="cs-CZ" sz="2400" dirty="0">
              <a:solidFill>
                <a:srgbClr val="D60093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06902" y="5455169"/>
            <a:ext cx="12942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jablka</a:t>
            </a:r>
            <a:endParaRPr lang="cs-CZ" sz="2400" dirty="0">
              <a:solidFill>
                <a:srgbClr val="D60093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95291" y="5455169"/>
            <a:ext cx="4840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i</a:t>
            </a:r>
            <a:endParaRPr lang="cs-CZ" sz="2400" dirty="0">
              <a:solidFill>
                <a:srgbClr val="D60093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15725" y="5439037"/>
            <a:ext cx="375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D60093"/>
                </a:solidFill>
              </a:rPr>
              <a:t>.</a:t>
            </a:r>
            <a:endParaRPr lang="cs-CZ" sz="2400" dirty="0">
              <a:solidFill>
                <a:srgbClr val="D600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14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301</TotalTime>
  <Words>282</Words>
  <Application>Microsoft Office PowerPoint</Application>
  <PresentationFormat>Předvádění na obrazovce (4:3)</PresentationFormat>
  <Paragraphs>91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chybějící písmena do řad podle abecedy</vt:lpstr>
      <vt:lpstr>Prezentace aplikace PowerPoint</vt:lpstr>
      <vt:lpstr>Seřaď slova podle abecedy a dostaneš větu.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42</cp:revision>
  <dcterms:created xsi:type="dcterms:W3CDTF">2011-08-21T15:31:45Z</dcterms:created>
  <dcterms:modified xsi:type="dcterms:W3CDTF">2012-03-06T18:42:10Z</dcterms:modified>
</cp:coreProperties>
</file>