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3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Mgr. Zdeňka Hrádková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VY_32_INOVACE_18_Starověký </a:t>
          </a:r>
          <a:r>
            <a:rPr lang="cs-CZ" dirty="0" smtClean="0"/>
            <a:t>Řím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Starověký Řím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Starověké státy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3F2EB0-82B3-45F2-91F2-5F14A2687C34}" type="presOf" srcId="{019433A1-1324-4DE1-9E6F-32B851095F74}" destId="{A3817367-F2BC-482F-8832-FA00B51DCCF3}" srcOrd="0" destOrd="0" presId="urn:microsoft.com/office/officeart/2005/8/layout/target3"/>
    <dgm:cxn modelId="{A7D0F282-44C5-4AD0-8A26-D1C9B955119C}" type="presOf" srcId="{39F8B381-5807-488E-AC22-73DD4140ED4A}" destId="{71045F8C-00FA-488E-A7BD-E2E6753D979D}" srcOrd="0" destOrd="0" presId="urn:microsoft.com/office/officeart/2005/8/layout/target3"/>
    <dgm:cxn modelId="{9F94DE08-6A24-4081-AF52-60475D9C2237}" type="presOf" srcId="{EBC41103-E2E5-4D48-9B4B-425520D3D098}" destId="{50C2F88D-8688-44C2-A854-691F34009D3B}" srcOrd="0" destOrd="0" presId="urn:microsoft.com/office/officeart/2005/8/layout/target3"/>
    <dgm:cxn modelId="{CACC6C49-5684-48F4-BD0F-DCF6910FC7C0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BF449A0-54FF-4F76-BDAD-E1F14A9E6EA5}" type="presOf" srcId="{019433A1-1324-4DE1-9E6F-32B851095F74}" destId="{E7297F21-D4FD-4A41-AE58-814D01A6B5E7}" srcOrd="1" destOrd="0" presId="urn:microsoft.com/office/officeart/2005/8/layout/target3"/>
    <dgm:cxn modelId="{6241FC32-4C23-44C7-B388-740EEFEEAC3B}" type="presOf" srcId="{C73C7642-F245-4585-8F88-243F9FAEF6CA}" destId="{AA41A67C-3D3F-4AE9-9E0F-5D7F7BB2E741}" srcOrd="1" destOrd="0" presId="urn:microsoft.com/office/officeart/2005/8/layout/target3"/>
    <dgm:cxn modelId="{C200A127-6387-40CB-85CF-4934338B7098}" type="presOf" srcId="{DAEA276B-ECF9-46F6-A7D3-4693B2D32BC4}" destId="{CDED6FE3-AD8F-4ACC-B6B8-710EDDD97598}" srcOrd="0" destOrd="0" presId="urn:microsoft.com/office/officeart/2005/8/layout/target3"/>
    <dgm:cxn modelId="{959369BA-FE05-4D85-9CE3-2849FF0BD6C4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14404F1-A231-4739-96C4-E44498CF52E7}" type="presOf" srcId="{445C7998-7549-48B0-BD68-D4F0167F02E5}" destId="{4D19AB04-24FA-40C2-B203-52AE3D15E171}" srcOrd="1" destOrd="0" presId="urn:microsoft.com/office/officeart/2005/8/layout/target3"/>
    <dgm:cxn modelId="{4B827707-A6A3-405E-91CF-6376D8888311}" type="presOf" srcId="{DAEA276B-ECF9-46F6-A7D3-4693B2D32BC4}" destId="{F69A1436-182C-465B-AD7F-FE48E0C090C1}" srcOrd="1" destOrd="0" presId="urn:microsoft.com/office/officeart/2005/8/layout/target3"/>
    <dgm:cxn modelId="{E482B08E-B133-42B9-9398-74CDA4A91794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3B10B96-0110-43A5-A638-AB4535306857}" type="presOf" srcId="{FBBFC3EA-9D9D-4F3A-BEA6-9C2C0E46BF20}" destId="{832BF48F-0145-4429-9E02-8FCA946CCE9E}" srcOrd="1" destOrd="0" presId="urn:microsoft.com/office/officeart/2005/8/layout/target3"/>
    <dgm:cxn modelId="{03CEB955-2D8C-4DF7-96CF-B3425B4AA833}" type="presOf" srcId="{EBC41103-E2E5-4D48-9B4B-425520D3D098}" destId="{F969C235-9271-4D34-B740-D627A121CAD0}" srcOrd="1" destOrd="0" presId="urn:microsoft.com/office/officeart/2005/8/layout/target3"/>
    <dgm:cxn modelId="{038CBD46-7425-43C2-ABD0-768E3F0D53EB}" type="presParOf" srcId="{71045F8C-00FA-488E-A7BD-E2E6753D979D}" destId="{3577EC6B-C980-4F34-8C69-4365E7B8FC8C}" srcOrd="0" destOrd="0" presId="urn:microsoft.com/office/officeart/2005/8/layout/target3"/>
    <dgm:cxn modelId="{3FFEE84F-82D1-4ADC-A22A-21F1B6FB78FB}" type="presParOf" srcId="{71045F8C-00FA-488E-A7BD-E2E6753D979D}" destId="{6940EB87-DC1D-4BC3-9408-9AC2E1FFC039}" srcOrd="1" destOrd="0" presId="urn:microsoft.com/office/officeart/2005/8/layout/target3"/>
    <dgm:cxn modelId="{50543064-2E3B-4ED0-8D13-94FC18D65F43}" type="presParOf" srcId="{71045F8C-00FA-488E-A7BD-E2E6753D979D}" destId="{BC35EE03-4121-4EF9-923D-7CB6D30D358D}" srcOrd="2" destOrd="0" presId="urn:microsoft.com/office/officeart/2005/8/layout/target3"/>
    <dgm:cxn modelId="{5BBD0B90-BD9F-438A-9EC0-88360C53079D}" type="presParOf" srcId="{71045F8C-00FA-488E-A7BD-E2E6753D979D}" destId="{C95EEA27-3CBF-4645-A92D-9D8AF5C1CBFC}" srcOrd="3" destOrd="0" presId="urn:microsoft.com/office/officeart/2005/8/layout/target3"/>
    <dgm:cxn modelId="{E5A977EE-A132-4EE5-B146-BE5DF7FD0A4F}" type="presParOf" srcId="{71045F8C-00FA-488E-A7BD-E2E6753D979D}" destId="{851BB866-B6AE-4566-893F-4C635BA974FC}" srcOrd="4" destOrd="0" presId="urn:microsoft.com/office/officeart/2005/8/layout/target3"/>
    <dgm:cxn modelId="{C07BA826-824C-4550-B609-B41EFAD43284}" type="presParOf" srcId="{71045F8C-00FA-488E-A7BD-E2E6753D979D}" destId="{643EA938-EDE0-4533-ACCC-D2BD6F3A527C}" srcOrd="5" destOrd="0" presId="urn:microsoft.com/office/officeart/2005/8/layout/target3"/>
    <dgm:cxn modelId="{3BB9761D-A11D-4346-9B4E-A67587A6C61F}" type="presParOf" srcId="{71045F8C-00FA-488E-A7BD-E2E6753D979D}" destId="{92F31B18-D66D-4CC7-89B9-378928DE877D}" srcOrd="6" destOrd="0" presId="urn:microsoft.com/office/officeart/2005/8/layout/target3"/>
    <dgm:cxn modelId="{C03AA663-80FE-4C3A-AE77-629A3EF3AD25}" type="presParOf" srcId="{71045F8C-00FA-488E-A7BD-E2E6753D979D}" destId="{902074E1-B931-4618-97F1-FADBE82E9C3C}" srcOrd="7" destOrd="0" presId="urn:microsoft.com/office/officeart/2005/8/layout/target3"/>
    <dgm:cxn modelId="{28C17D45-8471-4F7E-929B-784382544B3A}" type="presParOf" srcId="{71045F8C-00FA-488E-A7BD-E2E6753D979D}" destId="{A3817367-F2BC-482F-8832-FA00B51DCCF3}" srcOrd="8" destOrd="0" presId="urn:microsoft.com/office/officeart/2005/8/layout/target3"/>
    <dgm:cxn modelId="{583562FB-9C11-45E3-961F-BEDA18670F87}" type="presParOf" srcId="{71045F8C-00FA-488E-A7BD-E2E6753D979D}" destId="{626ABFF6-56C8-4386-B662-68EC364EED9D}" srcOrd="9" destOrd="0" presId="urn:microsoft.com/office/officeart/2005/8/layout/target3"/>
    <dgm:cxn modelId="{A2899284-226C-4C93-8B5D-CDEF598F8445}" type="presParOf" srcId="{71045F8C-00FA-488E-A7BD-E2E6753D979D}" destId="{6DB11F1C-D028-4800-9625-6611CA9DE6D4}" srcOrd="10" destOrd="0" presId="urn:microsoft.com/office/officeart/2005/8/layout/target3"/>
    <dgm:cxn modelId="{BA419980-C0CD-4492-B89E-DD1A1512B95A}" type="presParOf" srcId="{71045F8C-00FA-488E-A7BD-E2E6753D979D}" destId="{CDED6FE3-AD8F-4ACC-B6B8-710EDDD97598}" srcOrd="11" destOrd="0" presId="urn:microsoft.com/office/officeart/2005/8/layout/target3"/>
    <dgm:cxn modelId="{A81A4687-C8EC-486F-9153-60BB346A8F1C}" type="presParOf" srcId="{71045F8C-00FA-488E-A7BD-E2E6753D979D}" destId="{397AC6D7-84A6-4150-958F-83C92D9ACF38}" srcOrd="12" destOrd="0" presId="urn:microsoft.com/office/officeart/2005/8/layout/target3"/>
    <dgm:cxn modelId="{426BEC15-3F8A-478D-AF68-88D01025AB88}" type="presParOf" srcId="{71045F8C-00FA-488E-A7BD-E2E6753D979D}" destId="{D7419528-33A6-416D-9E64-B3F7915C5149}" srcOrd="13" destOrd="0" presId="urn:microsoft.com/office/officeart/2005/8/layout/target3"/>
    <dgm:cxn modelId="{CAF1885F-5CD4-4A6F-ABE6-638563FB2A66}" type="presParOf" srcId="{71045F8C-00FA-488E-A7BD-E2E6753D979D}" destId="{97289DF2-90F4-4EC2-A9FC-633B00BAB610}" srcOrd="14" destOrd="0" presId="urn:microsoft.com/office/officeart/2005/8/layout/target3"/>
    <dgm:cxn modelId="{4650DB50-FA43-429C-A149-CA36DDF1A30C}" type="presParOf" srcId="{71045F8C-00FA-488E-A7BD-E2E6753D979D}" destId="{234EBA9D-95B4-4C20-A84E-6F65F1085DC6}" srcOrd="15" destOrd="0" presId="urn:microsoft.com/office/officeart/2005/8/layout/target3"/>
    <dgm:cxn modelId="{8ECD31B0-9973-4360-B148-BEF5AEF31A0F}" type="presParOf" srcId="{71045F8C-00FA-488E-A7BD-E2E6753D979D}" destId="{12255512-213F-41DF-90A6-8B4CD74A2B52}" srcOrd="16" destOrd="0" presId="urn:microsoft.com/office/officeart/2005/8/layout/target3"/>
    <dgm:cxn modelId="{785B4AE1-83BB-4BA2-9A61-3E59AACB5AFB}" type="presParOf" srcId="{71045F8C-00FA-488E-A7BD-E2E6753D979D}" destId="{50C2F88D-8688-44C2-A854-691F34009D3B}" srcOrd="17" destOrd="0" presId="urn:microsoft.com/office/officeart/2005/8/layout/target3"/>
    <dgm:cxn modelId="{EF99DA53-320A-4E3C-8A6A-4626757A5A74}" type="presParOf" srcId="{71045F8C-00FA-488E-A7BD-E2E6753D979D}" destId="{4D19AB04-24FA-40C2-B203-52AE3D15E171}" srcOrd="18" destOrd="0" presId="urn:microsoft.com/office/officeart/2005/8/layout/target3"/>
    <dgm:cxn modelId="{5C66428B-46F6-43AA-8534-8C19EE32BE02}" type="presParOf" srcId="{71045F8C-00FA-488E-A7BD-E2E6753D979D}" destId="{832BF48F-0145-4429-9E02-8FCA946CCE9E}" srcOrd="19" destOrd="0" presId="urn:microsoft.com/office/officeart/2005/8/layout/target3"/>
    <dgm:cxn modelId="{EDE1AE4F-DC27-472A-9721-50584859AAFF}" type="presParOf" srcId="{71045F8C-00FA-488E-A7BD-E2E6753D979D}" destId="{E7297F21-D4FD-4A41-AE58-814D01A6B5E7}" srcOrd="20" destOrd="0" presId="urn:microsoft.com/office/officeart/2005/8/layout/target3"/>
    <dgm:cxn modelId="{FC76702C-AD4E-4BA2-97CE-00C212619B33}" type="presParOf" srcId="{71045F8C-00FA-488E-A7BD-E2E6753D979D}" destId="{F69A1436-182C-465B-AD7F-FE48E0C090C1}" srcOrd="21" destOrd="0" presId="urn:microsoft.com/office/officeart/2005/8/layout/target3"/>
    <dgm:cxn modelId="{A2E0F2D9-7813-4A64-88C6-1A85F2F71D0F}" type="presParOf" srcId="{71045F8C-00FA-488E-A7BD-E2E6753D979D}" destId="{AA41A67C-3D3F-4AE9-9E0F-5D7F7BB2E741}" srcOrd="22" destOrd="0" presId="urn:microsoft.com/office/officeart/2005/8/layout/target3"/>
    <dgm:cxn modelId="{8B9A95A2-28DA-44DF-86A9-6B039ED5398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 Mgr. Zdeňka Hrádková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VY_32_INOVACE_18_Starověký </a:t>
          </a:r>
          <a:r>
            <a:rPr lang="cs-CZ" sz="1300" kern="1200" dirty="0" smtClean="0"/>
            <a:t>Řím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Starověké státy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Starověký Řím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F3DC7-ED18-4821-98DE-229E19A0AC0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879D517-6729-401B-B978-5E73E777353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F3DC7-ED18-4821-98DE-229E19A0AC0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9D517-6729-401B-B978-5E73E77735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F3DC7-ED18-4821-98DE-229E19A0AC0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9D517-6729-401B-B978-5E73E777353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F3DC7-ED18-4821-98DE-229E19A0AC0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9D517-6729-401B-B978-5E73E777353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F3DC7-ED18-4821-98DE-229E19A0AC0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9D517-6729-401B-B978-5E73E777353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F3DC7-ED18-4821-98DE-229E19A0AC0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9D517-6729-401B-B978-5E73E77735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F3DC7-ED18-4821-98DE-229E19A0AC0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9D517-6729-401B-B978-5E73E77735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F3DC7-ED18-4821-98DE-229E19A0AC0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9D517-6729-401B-B978-5E73E77735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F3DC7-ED18-4821-98DE-229E19A0AC0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9D517-6729-401B-B978-5E73E77735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F3DC7-ED18-4821-98DE-229E19A0AC0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9D517-6729-401B-B978-5E73E77735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F3DC7-ED18-4821-98DE-229E19A0AC0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9D517-6729-401B-B978-5E73E77735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1DF3DC7-ED18-4821-98DE-229E19A0AC0A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879D517-6729-401B-B978-5E73E777353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83665412"/>
              </p:ext>
            </p:extLst>
          </p:nvPr>
        </p:nvGraphicFramePr>
        <p:xfrm>
          <a:off x="1477318" y="175553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406" y="37187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8221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41440259"/>
              </p:ext>
            </p:extLst>
          </p:nvPr>
        </p:nvGraphicFramePr>
        <p:xfrm>
          <a:off x="457200" y="1600200"/>
          <a:ext cx="8229600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9768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Starověký Řím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721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5698976" cy="1268760"/>
          </a:xfrm>
        </p:spPr>
        <p:txBody>
          <a:bodyPr/>
          <a:lstStyle/>
          <a:p>
            <a:r>
              <a:rPr lang="cs-CZ" dirty="0" smtClean="0"/>
              <a:t>Založení Říma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V jaké části Itálie byl založen Řím?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Kdo podle římských historiků založil město?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Na jaké pověsti navazovali?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Kdy podle pověsti Řím vznikl?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 startAt="5"/>
            </a:pPr>
            <a:r>
              <a:rPr lang="cs-CZ" dirty="0" smtClean="0"/>
              <a:t>Jak to pravděpodobně bylo 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6.  Proč nepřiznávali Římané, kdo město založil?</a:t>
            </a:r>
          </a:p>
        </p:txBody>
      </p:sp>
    </p:spTree>
    <p:extLst>
      <p:ext uri="{BB962C8B-B14F-4D97-AF65-F5344CB8AC3E}">
        <p14:creationId xmlns:p14="http://schemas.microsoft.com/office/powerpoint/2010/main" val="298407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330824" cy="134076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V jaké části Itálie byl založen Řím?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V bažinatém kraji Latium.</a:t>
            </a:r>
          </a:p>
          <a:p>
            <a:pPr marL="0" indent="0">
              <a:buNone/>
            </a:pPr>
            <a:r>
              <a:rPr lang="cs-CZ" dirty="0" smtClean="0"/>
              <a:t>2.   Kdo podle římských historiků založil město?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Bratři Romulus a Remus.</a:t>
            </a:r>
          </a:p>
          <a:p>
            <a:pPr marL="0" indent="0">
              <a:buNone/>
            </a:pPr>
            <a:r>
              <a:rPr lang="cs-CZ" dirty="0" smtClean="0"/>
              <a:t>3.   Na jaké pověsti navazovali?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Na řecké báje – hrdina Aeneas z Troje.</a:t>
            </a:r>
          </a:p>
          <a:p>
            <a:pPr marL="0" indent="0">
              <a:buNone/>
            </a:pPr>
            <a:r>
              <a:rPr lang="cs-CZ" dirty="0" smtClean="0"/>
              <a:t>4.   Kdy podle pověsti Řím vznikl?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21. 4. 753 př. n. l.</a:t>
            </a:r>
          </a:p>
          <a:p>
            <a:pPr marL="0" indent="0">
              <a:buNone/>
            </a:pPr>
            <a:r>
              <a:rPr lang="cs-CZ" dirty="0" smtClean="0"/>
              <a:t>5.  Jak to pravděpodobně bylo 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Město bylo založeno etruskými králi asi o století dříve.</a:t>
            </a:r>
          </a:p>
          <a:p>
            <a:pPr marL="457200" indent="-457200">
              <a:buAutoNum type="arabicPeriod" startAt="6"/>
            </a:pPr>
            <a:r>
              <a:rPr lang="cs-CZ" dirty="0" smtClean="0"/>
              <a:t>Proč nepřiznávali Římané, kdo město založil?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Římané etruské krále nenáviděli, vyhnali je.</a:t>
            </a:r>
          </a:p>
        </p:txBody>
      </p:sp>
    </p:spTree>
    <p:extLst>
      <p:ext uri="{BB962C8B-B14F-4D97-AF65-F5344CB8AC3E}">
        <p14:creationId xmlns:p14="http://schemas.microsoft.com/office/powerpoint/2010/main" val="749654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762872" cy="1412776"/>
          </a:xfrm>
        </p:spPr>
        <p:txBody>
          <a:bodyPr/>
          <a:lstStyle/>
          <a:p>
            <a:r>
              <a:rPr lang="cs-CZ" dirty="0" smtClean="0"/>
              <a:t>Dvojice: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355976" y="1340768"/>
            <a:ext cx="4788024" cy="55172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Letopisy - základy římské historie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Řím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Posvátné husy na Kapitolu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Soupeř Říma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Remus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Řeka v Římě (koš s dětmi)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Vlčice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Jeden ze sedmi pahorků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0" y="1340768"/>
            <a:ext cx="4499992" cy="55172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Symbol Říma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Kapitol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Romulus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Věčné město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Tiber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Anály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Kartágo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Galové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419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3610744" cy="126876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355976" y="1340768"/>
            <a:ext cx="4788024" cy="55172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vlčice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Jeden ze sedmi pahorků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Remus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Řím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Řeka v Římě ( koš s dětmi)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Letopisy – základy římské historie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Soupeř Říma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Posvátné husy na Kapitolu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0" y="1340768"/>
            <a:ext cx="4499992" cy="55172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Symbol Říma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Kapitol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Romulus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Věčné město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Tiber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Anály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Kartágo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Galové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6408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70</TotalTime>
  <Words>299</Words>
  <Application>Microsoft Office PowerPoint</Application>
  <PresentationFormat>Předvádění na obrazovce (4:3)</PresentationFormat>
  <Paragraphs>109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Prezentace aplikace PowerPoint</vt:lpstr>
      <vt:lpstr>Starověký Řím</vt:lpstr>
      <vt:lpstr>Založení Říma</vt:lpstr>
      <vt:lpstr>Řešení:</vt:lpstr>
      <vt:lpstr>Dvojice: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Hrádková Zdeňka</dc:creator>
  <cp:lastModifiedBy>Hrádková Zdeňka</cp:lastModifiedBy>
  <cp:revision>7</cp:revision>
  <dcterms:created xsi:type="dcterms:W3CDTF">2012-05-30T08:23:42Z</dcterms:created>
  <dcterms:modified xsi:type="dcterms:W3CDTF">2012-05-30T09:33:48Z</dcterms:modified>
</cp:coreProperties>
</file>