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VY_52_INOVACE_13_Svaly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2F312A-9677-4409-BD93-43ED66485F85}" type="presOf" srcId="{39F8B381-5807-488E-AC22-73DD4140ED4A}" destId="{71045F8C-00FA-488E-A7BD-E2E6753D979D}" srcOrd="0" destOrd="0" presId="urn:microsoft.com/office/officeart/2005/8/layout/target3"/>
    <dgm:cxn modelId="{1304527F-00F5-4BC7-A9DD-B2EB10EE6D1A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A1E5296-80F8-4CA1-BD41-B14E1BE5C7C7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70D48E5-38F9-4588-8325-F0552401E32C}" type="presOf" srcId="{019433A1-1324-4DE1-9E6F-32B851095F74}" destId="{A3817367-F2BC-482F-8832-FA00B51DCCF3}" srcOrd="0" destOrd="0" presId="urn:microsoft.com/office/officeart/2005/8/layout/target3"/>
    <dgm:cxn modelId="{CA1E64F6-4D2D-43DC-90B8-87B8B6EDECF2}" type="presOf" srcId="{FBBFC3EA-9D9D-4F3A-BEA6-9C2C0E46BF20}" destId="{643EA938-EDE0-4533-ACCC-D2BD6F3A527C}" srcOrd="0" destOrd="0" presId="urn:microsoft.com/office/officeart/2005/8/layout/target3"/>
    <dgm:cxn modelId="{A4AB4251-E645-49B3-A17E-B4BFE71A16E5}" type="presOf" srcId="{EBC41103-E2E5-4D48-9B4B-425520D3D098}" destId="{50C2F88D-8688-44C2-A854-691F34009D3B}" srcOrd="0" destOrd="0" presId="urn:microsoft.com/office/officeart/2005/8/layout/target3"/>
    <dgm:cxn modelId="{FCC76CC2-090D-421C-8530-19CA744A6324}" type="presOf" srcId="{DAEA276B-ECF9-46F6-A7D3-4693B2D32BC4}" destId="{F69A1436-182C-465B-AD7F-FE48E0C090C1}" srcOrd="1" destOrd="0" presId="urn:microsoft.com/office/officeart/2005/8/layout/target3"/>
    <dgm:cxn modelId="{0CE22ABB-4135-4FD5-9836-C859D09482EC}" type="presOf" srcId="{FBBFC3EA-9D9D-4F3A-BEA6-9C2C0E46BF20}" destId="{832BF48F-0145-4429-9E02-8FCA946CCE9E}" srcOrd="1" destOrd="0" presId="urn:microsoft.com/office/officeart/2005/8/layout/target3"/>
    <dgm:cxn modelId="{5E283541-C7C2-4041-9F4F-DA313D430402}" type="presOf" srcId="{445C7998-7549-48B0-BD68-D4F0167F02E5}" destId="{BC35EE03-4121-4EF9-923D-7CB6D30D358D}" srcOrd="0" destOrd="0" presId="urn:microsoft.com/office/officeart/2005/8/layout/target3"/>
    <dgm:cxn modelId="{A5B15698-7649-403F-AD9B-FF404706B64B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DB25DA3-DC83-478B-9CB7-8AEDEB3EBFAD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3A8C3A9-8B59-4D6C-8C2A-4E9A6958E492}" type="presOf" srcId="{445C7998-7549-48B0-BD68-D4F0167F02E5}" destId="{4D19AB04-24FA-40C2-B203-52AE3D15E171}" srcOrd="1" destOrd="0" presId="urn:microsoft.com/office/officeart/2005/8/layout/target3"/>
    <dgm:cxn modelId="{63B1B11C-4C14-4E32-A1A0-9E877C44F317}" type="presOf" srcId="{EBC41103-E2E5-4D48-9B4B-425520D3D098}" destId="{F969C235-9271-4D34-B740-D627A121CAD0}" srcOrd="1" destOrd="0" presId="urn:microsoft.com/office/officeart/2005/8/layout/target3"/>
    <dgm:cxn modelId="{D183FBFB-B8EA-4DAC-ACB7-ADAE12B547EB}" type="presParOf" srcId="{71045F8C-00FA-488E-A7BD-E2E6753D979D}" destId="{3577EC6B-C980-4F34-8C69-4365E7B8FC8C}" srcOrd="0" destOrd="0" presId="urn:microsoft.com/office/officeart/2005/8/layout/target3"/>
    <dgm:cxn modelId="{B4638336-F2A4-4FBA-BA90-5D0F6DDBA846}" type="presParOf" srcId="{71045F8C-00FA-488E-A7BD-E2E6753D979D}" destId="{6940EB87-DC1D-4BC3-9408-9AC2E1FFC039}" srcOrd="1" destOrd="0" presId="urn:microsoft.com/office/officeart/2005/8/layout/target3"/>
    <dgm:cxn modelId="{C28D7284-1D89-42D6-B0CF-03C49B870D12}" type="presParOf" srcId="{71045F8C-00FA-488E-A7BD-E2E6753D979D}" destId="{BC35EE03-4121-4EF9-923D-7CB6D30D358D}" srcOrd="2" destOrd="0" presId="urn:microsoft.com/office/officeart/2005/8/layout/target3"/>
    <dgm:cxn modelId="{A980DCF4-179F-4C67-898F-DC561548B799}" type="presParOf" srcId="{71045F8C-00FA-488E-A7BD-E2E6753D979D}" destId="{C95EEA27-3CBF-4645-A92D-9D8AF5C1CBFC}" srcOrd="3" destOrd="0" presId="urn:microsoft.com/office/officeart/2005/8/layout/target3"/>
    <dgm:cxn modelId="{E85BD09F-EE9D-4089-A23F-D3AD806959C8}" type="presParOf" srcId="{71045F8C-00FA-488E-A7BD-E2E6753D979D}" destId="{851BB866-B6AE-4566-893F-4C635BA974FC}" srcOrd="4" destOrd="0" presId="urn:microsoft.com/office/officeart/2005/8/layout/target3"/>
    <dgm:cxn modelId="{8E5AE28B-416A-4BD8-880A-5BF14BF12D06}" type="presParOf" srcId="{71045F8C-00FA-488E-A7BD-E2E6753D979D}" destId="{643EA938-EDE0-4533-ACCC-D2BD6F3A527C}" srcOrd="5" destOrd="0" presId="urn:microsoft.com/office/officeart/2005/8/layout/target3"/>
    <dgm:cxn modelId="{337A53D1-1534-410D-A1CA-55D2FE9D2D3A}" type="presParOf" srcId="{71045F8C-00FA-488E-A7BD-E2E6753D979D}" destId="{92F31B18-D66D-4CC7-89B9-378928DE877D}" srcOrd="6" destOrd="0" presId="urn:microsoft.com/office/officeart/2005/8/layout/target3"/>
    <dgm:cxn modelId="{10104242-B60E-49BD-AE42-CE20513B0C18}" type="presParOf" srcId="{71045F8C-00FA-488E-A7BD-E2E6753D979D}" destId="{902074E1-B931-4618-97F1-FADBE82E9C3C}" srcOrd="7" destOrd="0" presId="urn:microsoft.com/office/officeart/2005/8/layout/target3"/>
    <dgm:cxn modelId="{DBC7574F-3670-4629-BFDB-E7E81C26C268}" type="presParOf" srcId="{71045F8C-00FA-488E-A7BD-E2E6753D979D}" destId="{A3817367-F2BC-482F-8832-FA00B51DCCF3}" srcOrd="8" destOrd="0" presId="urn:microsoft.com/office/officeart/2005/8/layout/target3"/>
    <dgm:cxn modelId="{3A4D7674-C939-406A-9625-D4617B0101D3}" type="presParOf" srcId="{71045F8C-00FA-488E-A7BD-E2E6753D979D}" destId="{626ABFF6-56C8-4386-B662-68EC364EED9D}" srcOrd="9" destOrd="0" presId="urn:microsoft.com/office/officeart/2005/8/layout/target3"/>
    <dgm:cxn modelId="{DE4A62A9-54DB-432C-A8BA-10C7FCDB207F}" type="presParOf" srcId="{71045F8C-00FA-488E-A7BD-E2E6753D979D}" destId="{6DB11F1C-D028-4800-9625-6611CA9DE6D4}" srcOrd="10" destOrd="0" presId="urn:microsoft.com/office/officeart/2005/8/layout/target3"/>
    <dgm:cxn modelId="{886D369E-FAA0-4FDB-938C-B856240C1FD0}" type="presParOf" srcId="{71045F8C-00FA-488E-A7BD-E2E6753D979D}" destId="{CDED6FE3-AD8F-4ACC-B6B8-710EDDD97598}" srcOrd="11" destOrd="0" presId="urn:microsoft.com/office/officeart/2005/8/layout/target3"/>
    <dgm:cxn modelId="{2C79E66B-3040-4219-A258-4CDCCB7FE07B}" type="presParOf" srcId="{71045F8C-00FA-488E-A7BD-E2E6753D979D}" destId="{397AC6D7-84A6-4150-958F-83C92D9ACF38}" srcOrd="12" destOrd="0" presId="urn:microsoft.com/office/officeart/2005/8/layout/target3"/>
    <dgm:cxn modelId="{87A67628-DD84-4A87-91FA-4D120A3BBA4A}" type="presParOf" srcId="{71045F8C-00FA-488E-A7BD-E2E6753D979D}" destId="{D7419528-33A6-416D-9E64-B3F7915C5149}" srcOrd="13" destOrd="0" presId="urn:microsoft.com/office/officeart/2005/8/layout/target3"/>
    <dgm:cxn modelId="{0EB3CD25-4B72-4236-B89D-119D0D005FEC}" type="presParOf" srcId="{71045F8C-00FA-488E-A7BD-E2E6753D979D}" destId="{97289DF2-90F4-4EC2-A9FC-633B00BAB610}" srcOrd="14" destOrd="0" presId="urn:microsoft.com/office/officeart/2005/8/layout/target3"/>
    <dgm:cxn modelId="{0901CC02-099E-4BBE-9F39-C9C8B5A510AA}" type="presParOf" srcId="{71045F8C-00FA-488E-A7BD-E2E6753D979D}" destId="{234EBA9D-95B4-4C20-A84E-6F65F1085DC6}" srcOrd="15" destOrd="0" presId="urn:microsoft.com/office/officeart/2005/8/layout/target3"/>
    <dgm:cxn modelId="{9CD4F8B4-9D03-4B0B-943D-52E1FF64BF04}" type="presParOf" srcId="{71045F8C-00FA-488E-A7BD-E2E6753D979D}" destId="{12255512-213F-41DF-90A6-8B4CD74A2B52}" srcOrd="16" destOrd="0" presId="urn:microsoft.com/office/officeart/2005/8/layout/target3"/>
    <dgm:cxn modelId="{997E5773-EAF3-4CC7-8600-3856BB990D3F}" type="presParOf" srcId="{71045F8C-00FA-488E-A7BD-E2E6753D979D}" destId="{50C2F88D-8688-44C2-A854-691F34009D3B}" srcOrd="17" destOrd="0" presId="urn:microsoft.com/office/officeart/2005/8/layout/target3"/>
    <dgm:cxn modelId="{599AEA31-D4D8-4BE8-9692-335D8825B960}" type="presParOf" srcId="{71045F8C-00FA-488E-A7BD-E2E6753D979D}" destId="{4D19AB04-24FA-40C2-B203-52AE3D15E171}" srcOrd="18" destOrd="0" presId="urn:microsoft.com/office/officeart/2005/8/layout/target3"/>
    <dgm:cxn modelId="{B8FE1FB6-BEA6-4257-9182-BF53A44080D5}" type="presParOf" srcId="{71045F8C-00FA-488E-A7BD-E2E6753D979D}" destId="{832BF48F-0145-4429-9E02-8FCA946CCE9E}" srcOrd="19" destOrd="0" presId="urn:microsoft.com/office/officeart/2005/8/layout/target3"/>
    <dgm:cxn modelId="{A492DF5F-6122-4CF5-B95E-B4953DF1E9DA}" type="presParOf" srcId="{71045F8C-00FA-488E-A7BD-E2E6753D979D}" destId="{E7297F21-D4FD-4A41-AE58-814D01A6B5E7}" srcOrd="20" destOrd="0" presId="urn:microsoft.com/office/officeart/2005/8/layout/target3"/>
    <dgm:cxn modelId="{E9DD1B1B-EDDE-4450-9E38-32B6096AD173}" type="presParOf" srcId="{71045F8C-00FA-488E-A7BD-E2E6753D979D}" destId="{F69A1436-182C-465B-AD7F-FE48E0C090C1}" srcOrd="21" destOrd="0" presId="urn:microsoft.com/office/officeart/2005/8/layout/target3"/>
    <dgm:cxn modelId="{6BA0F286-70C2-4ADD-97CF-5C62BA04B018}" type="presParOf" srcId="{71045F8C-00FA-488E-A7BD-E2E6753D979D}" destId="{AA41A67C-3D3F-4AE9-9E0F-5D7F7BB2E741}" srcOrd="22" destOrd="0" presId="urn:microsoft.com/office/officeart/2005/8/layout/target3"/>
    <dgm:cxn modelId="{9EB7332C-757B-4CCC-BAF3-D94BAD2C488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VY_52_INOVACE_13_Svaly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8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9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560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72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688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932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602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421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522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758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464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CB219-5EB8-4958-9376-5F7608A596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ADA58-57EE-42AE-B236-C9BE538B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228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82152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1638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MOTIVACI </a:t>
            </a:r>
            <a:endParaRPr lang="cs-CZ" dirty="0" smtClean="0"/>
          </a:p>
          <a:p>
            <a:r>
              <a:rPr lang="cs-CZ" dirty="0" smtClean="0"/>
              <a:t>INOVACE: PODPORUJE AKTIVITU ŽÁKŮ A VYUŽÍVÁ JEJICH DOSAVADNÍCH ZKUŠENOSTÍ A ZNALOSTÍ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525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LIDSKÉ TĚLO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SVALY</a:t>
            </a:r>
            <a:endParaRPr lang="cs-CZ" sz="7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ZKUS SI TIPNOUT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5400" dirty="0" smtClean="0"/>
              <a:t>KOLIK SVALŮ SE NACHÁZÍ V LIDSKÉM TĚLE?</a:t>
            </a:r>
          </a:p>
          <a:p>
            <a:pPr marL="0" indent="0">
              <a:buNone/>
            </a:pPr>
            <a:r>
              <a:rPr lang="cs-CZ" dirty="0" smtClean="0"/>
              <a:t>NÁPOVĚDA :</a:t>
            </a:r>
          </a:p>
          <a:p>
            <a:pPr marL="0" indent="0">
              <a:buNone/>
            </a:pPr>
            <a:r>
              <a:rPr lang="cs-CZ" dirty="0" smtClean="0"/>
              <a:t>TROJMÍSTNÉ ČÍSLO</a:t>
            </a:r>
            <a:endParaRPr lang="cs-CZ" dirty="0"/>
          </a:p>
        </p:txBody>
      </p:sp>
      <p:pic>
        <p:nvPicPr>
          <p:cNvPr id="1026" name="Picture 2" descr="C:\Users\Hronková\AppData\Local\Microsoft\Windows\Temporary Internet Files\Content.IE5\7WWHWYEM\MC9003890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98" y="3284984"/>
            <a:ext cx="339053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24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  <a:solidFill>
            <a:schemeClr val="accent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TVÉ TĚLO POKRÝVÁ TÉMĚŘ </a:t>
            </a:r>
            <a:r>
              <a:rPr lang="cs-CZ" sz="8000" b="1" dirty="0" smtClean="0">
                <a:solidFill>
                  <a:schemeClr val="bg1"/>
                </a:solidFill>
              </a:rPr>
              <a:t>650 </a:t>
            </a:r>
            <a:r>
              <a:rPr lang="cs-CZ" sz="4800" b="1" dirty="0" smtClean="0">
                <a:solidFill>
                  <a:schemeClr val="bg1"/>
                </a:solidFill>
              </a:rPr>
              <a:t>SVALŮ.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ZAJÍMAVOST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PŘI CHŮZI POUŽÍVÁŠ</a:t>
            </a:r>
          </a:p>
          <a:p>
            <a:pPr marL="0" indent="0">
              <a:buNone/>
            </a:pPr>
            <a:r>
              <a:rPr lang="cs-CZ" dirty="0" smtClean="0"/>
              <a:t>PŘES </a:t>
            </a:r>
            <a:r>
              <a:rPr lang="cs-CZ" dirty="0" smtClean="0">
                <a:solidFill>
                  <a:srgbClr val="FF0000"/>
                </a:solidFill>
              </a:rPr>
              <a:t>200</a:t>
            </a:r>
            <a:r>
              <a:rPr lang="cs-CZ" dirty="0" smtClean="0"/>
              <a:t> SVALŮ</a:t>
            </a:r>
            <a:endParaRPr lang="cs-CZ" dirty="0"/>
          </a:p>
        </p:txBody>
      </p:sp>
      <p:pic>
        <p:nvPicPr>
          <p:cNvPr id="2050" name="Picture 2" descr="C:\Users\Hronková\AppData\Local\Microsoft\Windows\Temporary Internet Files\Content.IE5\BSKB87ML\MC9004261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84784"/>
            <a:ext cx="2447363" cy="493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83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</a:rPr>
              <a:t>DALŠÍ TIP</a:t>
            </a:r>
            <a:endParaRPr lang="cs-CZ" sz="6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KDE SE NACHÁZÍ NEJVĚTŠÍ SVAL TVÉHO TĚLA 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NÁPOVĚDA </a:t>
            </a:r>
            <a:r>
              <a:rPr lang="cs-CZ" dirty="0" smtClean="0"/>
              <a:t>– ČASTO 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POUŽÍVÁŠ</a:t>
            </a:r>
            <a:endParaRPr lang="cs-CZ" dirty="0"/>
          </a:p>
        </p:txBody>
      </p:sp>
      <p:pic>
        <p:nvPicPr>
          <p:cNvPr id="3074" name="Picture 2" descr="C:\Users\Hronková\AppData\Local\Microsoft\Windows\Temporary Internet Files\Content.IE5\7GMFDTFC\MC90034534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579" y="3429000"/>
            <a:ext cx="28878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06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chemeClr val="accent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NEJVĚTŠÍM SVALEM TVÉHO TĚLA JE VELKÝ HÝŽĎOVÝ SVAL.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POMÁHÁ PŘI VZPŘÍMENÉM</a:t>
            </a:r>
          </a:p>
          <a:p>
            <a:pPr marL="0" indent="0">
              <a:buNone/>
            </a:pPr>
            <a:r>
              <a:rPr lang="cs-CZ" u="sng" dirty="0" smtClean="0"/>
              <a:t>POSTOJI A CHŮZI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POZOR </a:t>
            </a:r>
            <a:r>
              <a:rPr lang="cs-CZ" dirty="0" smtClean="0"/>
              <a:t>– PŘI SEDAVÉM</a:t>
            </a:r>
          </a:p>
          <a:p>
            <a:pPr marL="0" indent="0">
              <a:buNone/>
            </a:pPr>
            <a:r>
              <a:rPr lang="cs-CZ" dirty="0" smtClean="0"/>
              <a:t>ZPŮSOBU ŽIVOTA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OCHABUJE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649" y="2420888"/>
            <a:ext cx="4015831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47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POSLEDNÍ TIP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sz="5400" dirty="0" smtClean="0"/>
              <a:t>KDE NA TĚLE BYS HLEDAL/A NEJMENŠÍ SVAL?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NÁPOVĚDA</a:t>
            </a:r>
            <a:r>
              <a:rPr lang="cs-CZ" dirty="0" smtClean="0"/>
              <a:t> – NEVIDÍŠ 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 JE 1 MM DLOUHÝ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80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  <a:solidFill>
            <a:schemeClr val="accent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NEJMENŠÍ SVAL JE TŘMÍNKOVÝ A NACHÁZÍ SE V UCHU 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  <a:solidFill>
            <a:srgbClr val="92D050"/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OTOSKOP – LÉKAŘSKÝ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NÁSTROJ</a:t>
            </a:r>
          </a:p>
        </p:txBody>
      </p:sp>
      <p:pic>
        <p:nvPicPr>
          <p:cNvPr id="5122" name="Picture 2" descr="C:\Users\Hronková\AppData\Local\Microsoft\Windows\Temporary Internet Files\Content.IE5\7WWHWYEM\MC900286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354" y="2924944"/>
            <a:ext cx="3783571" cy="331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86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CITACE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17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180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LIDSKÉ TĚLO</vt:lpstr>
      <vt:lpstr>ZKUS SI TIPNOUT</vt:lpstr>
      <vt:lpstr>TVÉ TĚLO POKRÝVÁ TÉMĚŘ 650 SVALŮ.</vt:lpstr>
      <vt:lpstr>DALŠÍ TIP</vt:lpstr>
      <vt:lpstr>NEJVĚTŠÍM SVALEM TVÉHO TĚLA JE VELKÝ HÝŽĎOVÝ SVAL.</vt:lpstr>
      <vt:lpstr>POSLEDNÍ TIP</vt:lpstr>
      <vt:lpstr>NEJMENŠÍ SVAL JE TŘMÍNKOVÝ A NACHÁZÍ SE V UCHU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4</cp:revision>
  <dcterms:created xsi:type="dcterms:W3CDTF">2012-03-07T19:35:54Z</dcterms:created>
  <dcterms:modified xsi:type="dcterms:W3CDTF">2012-03-07T20:26:20Z</dcterms:modified>
</cp:coreProperties>
</file>