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VY_52_INOVACE_14_Člověk test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2795E3-7364-455C-81A4-6EC788FADE3D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A64E15D-39F9-49C2-9084-38A0BBFC3D2C}" type="presOf" srcId="{C73C7642-F245-4585-8F88-243F9FAEF6CA}" destId="{AA41A67C-3D3F-4AE9-9E0F-5D7F7BB2E741}" srcOrd="1" destOrd="0" presId="urn:microsoft.com/office/officeart/2005/8/layout/target3"/>
    <dgm:cxn modelId="{13F83BC2-B003-4769-97AD-7687F76B182E}" type="presOf" srcId="{EBC41103-E2E5-4D48-9B4B-425520D3D098}" destId="{F969C235-9271-4D34-B740-D627A121CAD0}" srcOrd="1" destOrd="0" presId="urn:microsoft.com/office/officeart/2005/8/layout/target3"/>
    <dgm:cxn modelId="{99E6F477-8B9A-4D67-AE0B-8B5092461E3C}" type="presOf" srcId="{FBBFC3EA-9D9D-4F3A-BEA6-9C2C0E46BF20}" destId="{643EA938-EDE0-4533-ACCC-D2BD6F3A527C}" srcOrd="0" destOrd="0" presId="urn:microsoft.com/office/officeart/2005/8/layout/target3"/>
    <dgm:cxn modelId="{7D72F05D-293E-4216-8043-B70A870247B9}" type="presOf" srcId="{019433A1-1324-4DE1-9E6F-32B851095F74}" destId="{E7297F21-D4FD-4A41-AE58-814D01A6B5E7}" srcOrd="1" destOrd="0" presId="urn:microsoft.com/office/officeart/2005/8/layout/target3"/>
    <dgm:cxn modelId="{C115B5A2-2A04-426E-B3BA-FED081B64CA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E0F617-9B86-42D6-958F-8FBD7595A035}" type="presOf" srcId="{445C7998-7549-48B0-BD68-D4F0167F02E5}" destId="{BC35EE03-4121-4EF9-923D-7CB6D30D358D}" srcOrd="0" destOrd="0" presId="urn:microsoft.com/office/officeart/2005/8/layout/target3"/>
    <dgm:cxn modelId="{B6FF8657-7685-4A0E-82C5-DDCA4FB11EA7}" type="presOf" srcId="{DAEA276B-ECF9-46F6-A7D3-4693B2D32BC4}" destId="{F69A1436-182C-465B-AD7F-FE48E0C090C1}" srcOrd="1" destOrd="0" presId="urn:microsoft.com/office/officeart/2005/8/layout/target3"/>
    <dgm:cxn modelId="{2ABC8864-53F5-4E14-8F97-84FC86F1B307}" type="presOf" srcId="{EBC41103-E2E5-4D48-9B4B-425520D3D098}" destId="{50C2F88D-8688-44C2-A854-691F34009D3B}" srcOrd="0" destOrd="0" presId="urn:microsoft.com/office/officeart/2005/8/layout/target3"/>
    <dgm:cxn modelId="{5C632690-9491-4CC4-9884-81B47A975A8E}" type="presOf" srcId="{39F8B381-5807-488E-AC22-73DD4140ED4A}" destId="{71045F8C-00FA-488E-A7BD-E2E6753D979D}" srcOrd="0" destOrd="0" presId="urn:microsoft.com/office/officeart/2005/8/layout/target3"/>
    <dgm:cxn modelId="{AF00A889-3999-432F-B437-9762303BE02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623D9A2-2633-4B87-95FD-56974906CF52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9640793-D65F-4D71-81D6-8E626C8AFCD1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2111B8C-1EA1-49D5-BF4C-D465D9484995}" type="presParOf" srcId="{71045F8C-00FA-488E-A7BD-E2E6753D979D}" destId="{3577EC6B-C980-4F34-8C69-4365E7B8FC8C}" srcOrd="0" destOrd="0" presId="urn:microsoft.com/office/officeart/2005/8/layout/target3"/>
    <dgm:cxn modelId="{408D1841-7CAF-4ED6-872C-16298C40D80F}" type="presParOf" srcId="{71045F8C-00FA-488E-A7BD-E2E6753D979D}" destId="{6940EB87-DC1D-4BC3-9408-9AC2E1FFC039}" srcOrd="1" destOrd="0" presId="urn:microsoft.com/office/officeart/2005/8/layout/target3"/>
    <dgm:cxn modelId="{C97D8A20-F56E-478D-A7D5-01DD5B2B9134}" type="presParOf" srcId="{71045F8C-00FA-488E-A7BD-E2E6753D979D}" destId="{BC35EE03-4121-4EF9-923D-7CB6D30D358D}" srcOrd="2" destOrd="0" presId="urn:microsoft.com/office/officeart/2005/8/layout/target3"/>
    <dgm:cxn modelId="{04DE36C5-9679-41EF-A4F6-A9865C89C17F}" type="presParOf" srcId="{71045F8C-00FA-488E-A7BD-E2E6753D979D}" destId="{C95EEA27-3CBF-4645-A92D-9D8AF5C1CBFC}" srcOrd="3" destOrd="0" presId="urn:microsoft.com/office/officeart/2005/8/layout/target3"/>
    <dgm:cxn modelId="{66286020-2CBC-4F17-95B7-FA4D3E85E5CB}" type="presParOf" srcId="{71045F8C-00FA-488E-A7BD-E2E6753D979D}" destId="{851BB866-B6AE-4566-893F-4C635BA974FC}" srcOrd="4" destOrd="0" presId="urn:microsoft.com/office/officeart/2005/8/layout/target3"/>
    <dgm:cxn modelId="{27AE2328-4DA3-4DB3-AC73-5A580085DF9B}" type="presParOf" srcId="{71045F8C-00FA-488E-A7BD-E2E6753D979D}" destId="{643EA938-EDE0-4533-ACCC-D2BD6F3A527C}" srcOrd="5" destOrd="0" presId="urn:microsoft.com/office/officeart/2005/8/layout/target3"/>
    <dgm:cxn modelId="{DF6280D1-A67C-4378-B71C-A3A51CE7C022}" type="presParOf" srcId="{71045F8C-00FA-488E-A7BD-E2E6753D979D}" destId="{92F31B18-D66D-4CC7-89B9-378928DE877D}" srcOrd="6" destOrd="0" presId="urn:microsoft.com/office/officeart/2005/8/layout/target3"/>
    <dgm:cxn modelId="{1DF5058D-61BA-4485-B716-FA65DA5648F4}" type="presParOf" srcId="{71045F8C-00FA-488E-A7BD-E2E6753D979D}" destId="{902074E1-B931-4618-97F1-FADBE82E9C3C}" srcOrd="7" destOrd="0" presId="urn:microsoft.com/office/officeart/2005/8/layout/target3"/>
    <dgm:cxn modelId="{C4741F88-3997-47DA-9086-72DBC835B37D}" type="presParOf" srcId="{71045F8C-00FA-488E-A7BD-E2E6753D979D}" destId="{A3817367-F2BC-482F-8832-FA00B51DCCF3}" srcOrd="8" destOrd="0" presId="urn:microsoft.com/office/officeart/2005/8/layout/target3"/>
    <dgm:cxn modelId="{D47F47AB-693A-4BDB-8603-554AEFF3E7C1}" type="presParOf" srcId="{71045F8C-00FA-488E-A7BD-E2E6753D979D}" destId="{626ABFF6-56C8-4386-B662-68EC364EED9D}" srcOrd="9" destOrd="0" presId="urn:microsoft.com/office/officeart/2005/8/layout/target3"/>
    <dgm:cxn modelId="{F94A0FB6-5CB6-401C-891C-2BABCB9C8AF3}" type="presParOf" srcId="{71045F8C-00FA-488E-A7BD-E2E6753D979D}" destId="{6DB11F1C-D028-4800-9625-6611CA9DE6D4}" srcOrd="10" destOrd="0" presId="urn:microsoft.com/office/officeart/2005/8/layout/target3"/>
    <dgm:cxn modelId="{EA67FF32-456E-463F-B276-0DA07C1C2A74}" type="presParOf" srcId="{71045F8C-00FA-488E-A7BD-E2E6753D979D}" destId="{CDED6FE3-AD8F-4ACC-B6B8-710EDDD97598}" srcOrd="11" destOrd="0" presId="urn:microsoft.com/office/officeart/2005/8/layout/target3"/>
    <dgm:cxn modelId="{DEFD3AF4-7D93-4F67-BC3E-0184F5FF2E67}" type="presParOf" srcId="{71045F8C-00FA-488E-A7BD-E2E6753D979D}" destId="{397AC6D7-84A6-4150-958F-83C92D9ACF38}" srcOrd="12" destOrd="0" presId="urn:microsoft.com/office/officeart/2005/8/layout/target3"/>
    <dgm:cxn modelId="{46735BED-6BA0-49CF-B844-D2B8D6DF5BF4}" type="presParOf" srcId="{71045F8C-00FA-488E-A7BD-E2E6753D979D}" destId="{D7419528-33A6-416D-9E64-B3F7915C5149}" srcOrd="13" destOrd="0" presId="urn:microsoft.com/office/officeart/2005/8/layout/target3"/>
    <dgm:cxn modelId="{64AA3E7B-C6F0-4C5F-BF67-E468335BE930}" type="presParOf" srcId="{71045F8C-00FA-488E-A7BD-E2E6753D979D}" destId="{97289DF2-90F4-4EC2-A9FC-633B00BAB610}" srcOrd="14" destOrd="0" presId="urn:microsoft.com/office/officeart/2005/8/layout/target3"/>
    <dgm:cxn modelId="{7B44BBF4-8358-40A5-99C1-9AF02D0560A7}" type="presParOf" srcId="{71045F8C-00FA-488E-A7BD-E2E6753D979D}" destId="{234EBA9D-95B4-4C20-A84E-6F65F1085DC6}" srcOrd="15" destOrd="0" presId="urn:microsoft.com/office/officeart/2005/8/layout/target3"/>
    <dgm:cxn modelId="{A8E274F4-17BD-4293-B341-1301AC0D3E06}" type="presParOf" srcId="{71045F8C-00FA-488E-A7BD-E2E6753D979D}" destId="{12255512-213F-41DF-90A6-8B4CD74A2B52}" srcOrd="16" destOrd="0" presId="urn:microsoft.com/office/officeart/2005/8/layout/target3"/>
    <dgm:cxn modelId="{81A9360E-925D-44DD-B6DD-9E795556DFA5}" type="presParOf" srcId="{71045F8C-00FA-488E-A7BD-E2E6753D979D}" destId="{50C2F88D-8688-44C2-A854-691F34009D3B}" srcOrd="17" destOrd="0" presId="urn:microsoft.com/office/officeart/2005/8/layout/target3"/>
    <dgm:cxn modelId="{6299F3F0-BD41-434B-A502-B5F1F0D9F1E5}" type="presParOf" srcId="{71045F8C-00FA-488E-A7BD-E2E6753D979D}" destId="{4D19AB04-24FA-40C2-B203-52AE3D15E171}" srcOrd="18" destOrd="0" presId="urn:microsoft.com/office/officeart/2005/8/layout/target3"/>
    <dgm:cxn modelId="{2F1A1453-AB46-406E-8942-A732F5AB50BD}" type="presParOf" srcId="{71045F8C-00FA-488E-A7BD-E2E6753D979D}" destId="{832BF48F-0145-4429-9E02-8FCA946CCE9E}" srcOrd="19" destOrd="0" presId="urn:microsoft.com/office/officeart/2005/8/layout/target3"/>
    <dgm:cxn modelId="{BD4B5FDE-2E7A-492E-A8AF-5750C1AD134A}" type="presParOf" srcId="{71045F8C-00FA-488E-A7BD-E2E6753D979D}" destId="{E7297F21-D4FD-4A41-AE58-814D01A6B5E7}" srcOrd="20" destOrd="0" presId="urn:microsoft.com/office/officeart/2005/8/layout/target3"/>
    <dgm:cxn modelId="{7E43D011-753F-4CD5-9CAA-22FAD31F6E7E}" type="presParOf" srcId="{71045F8C-00FA-488E-A7BD-E2E6753D979D}" destId="{F69A1436-182C-465B-AD7F-FE48E0C090C1}" srcOrd="21" destOrd="0" presId="urn:microsoft.com/office/officeart/2005/8/layout/target3"/>
    <dgm:cxn modelId="{E0616280-135A-4F92-BB1A-AC003E84D744}" type="presParOf" srcId="{71045F8C-00FA-488E-A7BD-E2E6753D979D}" destId="{AA41A67C-3D3F-4AE9-9E0F-5D7F7BB2E741}" srcOrd="22" destOrd="0" presId="urn:microsoft.com/office/officeart/2005/8/layout/target3"/>
    <dgm:cxn modelId="{7206C0B3-75F1-407E-9F2D-B65FFE313EA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VY_52_INOVACE_14_Člověk test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72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24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377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71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371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313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290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069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89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704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227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D8A68-9210-4FBE-A3B0-7F901208119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FD369-502B-4727-8859-2C3939C0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861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81598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128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</a:t>
            </a:r>
            <a:r>
              <a:rPr lang="cs-CZ" dirty="0" smtClean="0"/>
              <a:t>K TESTOVÁNÍ ŽÁKŮ </a:t>
            </a:r>
            <a:endParaRPr lang="cs-CZ" dirty="0" smtClean="0"/>
          </a:p>
          <a:p>
            <a:r>
              <a:rPr lang="cs-CZ" dirty="0" smtClean="0"/>
              <a:t>INOVACE: </a:t>
            </a:r>
            <a:r>
              <a:rPr lang="cs-CZ" dirty="0" smtClean="0"/>
              <a:t>MATERIÁL JE VHODNÝ PRO ŽÁKY S INTEGRACÍ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51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LIDSKÉ TĚLO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TEST</a:t>
            </a:r>
            <a:endParaRPr lang="cs-CZ" sz="7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32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1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9600" b="1" dirty="0" smtClean="0"/>
              <a:t>JAKÉ ZNÁŠ LIDSKÉ RASY? JSOU 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23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2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000" b="1" dirty="0" smtClean="0"/>
              <a:t>JAK ŘÍKÁME NADŘAZOVÁNÍ JEDNÉ SKUPINY LIDÍ A NENÁVISTI K JINÝM LIDSKÝM RASÁM?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82682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3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8000" b="1" dirty="0" smtClean="0"/>
              <a:t>Z JAKÝCH 2 HLAVNÍCH ČÁSTÍ SE SKLÁDÁ KŮŽE?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2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4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 smtClean="0"/>
              <a:t>NAPIŠ ALESPOŇ 2 FUNKCE, KTERÉ PLNÍ KŮŽE.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77488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5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/>
              <a:t>CO JE TO KOŽNÍ PIGMENT?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129946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6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b="1" dirty="0" smtClean="0"/>
              <a:t>JAK CHRÁNÍME KŮŽI PŘED SLUNEČNÍM ZÁŘENÍM?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1250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7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b="1" dirty="0" smtClean="0"/>
              <a:t>JAKÉ FUNKCE PLNÍ NAŠE KŮŽE? NAPIŠ ALESPOŇ 2.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11106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8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KTERÉ ČÁSTI KOSTRY CHRÁNÍ 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800" b="1" dirty="0" smtClean="0"/>
              <a:t>MOZEK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800" b="1" dirty="0" smtClean="0"/>
              <a:t>MÍCHU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800" b="1" dirty="0" smtClean="0"/>
              <a:t>PLÍCE A SRDCE 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68959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9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KOSTI MOHOU BÝT SPOJENY POHYBLIVĚ I NEPOHYBLIVĚ. NAPIŠ JAK.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/>
              <a:t>POHYBLIVÉ SPOJENÍ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4400" b="1" dirty="0" smtClean="0"/>
              <a:t>NEPOHYBLIVÉ SPOJENÍ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07814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10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 smtClean="0"/>
              <a:t>JAK SE NAZÝVAJÍ KOSTI, Z NICHŽ SE SKLÁDÁ PÁTEŘ?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90150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SPRÁVNÉ ODPOVĚDI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BĚLOŠI, ČERNOŠI, MONGOLOIDNÍ RASA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RASISMUS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POKOŽKA A ŠKÁRA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OCHRANA TĚLA, UDRŽOVÁNÍ STÁLÉ TEPLOTY, VYLUČOVÁNÍ ODPADNÍCH LÁTEK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KOŽNÍ BARVIVO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57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SPRÁVNÉ ODPOVĚDI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6)  OPALOVACÍ KRÉMY, ODĚV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7) URČUJE TVAR TĚLA, SPOLU SE SVALY UMOŽ-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ŇUJE POHYB, CHRÁNÍ NĚKTERÉ VNITŘNÍ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8) A) LEBKA, B) PÁTEŘ, C) HRUDNÍ KOŠ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9) A) KLOUBY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ŠVY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10) OBRATLE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294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LIDSKÉ TĚLO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SPRÁVNÉ ODPOVĚDI</vt:lpstr>
      <vt:lpstr>SPRÁVNÉ ODPOVĚDI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5</cp:revision>
  <dcterms:created xsi:type="dcterms:W3CDTF">2012-03-14T17:04:16Z</dcterms:created>
  <dcterms:modified xsi:type="dcterms:W3CDTF">2012-03-14T17:47:39Z</dcterms:modified>
</cp:coreProperties>
</file>