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74" r:id="rId8"/>
    <p:sldId id="276" r:id="rId9"/>
    <p:sldId id="278" r:id="rId10"/>
    <p:sldId id="266" r:id="rId11"/>
    <p:sldId id="280" r:id="rId12"/>
    <p:sldId id="268" r:id="rId13"/>
    <p:sldId id="282" r:id="rId14"/>
    <p:sldId id="270" r:id="rId15"/>
    <p:sldId id="284" r:id="rId16"/>
    <p:sldId id="272" r:id="rId17"/>
    <p:sldId id="286" r:id="rId18"/>
    <p:sldId id="289" r:id="rId19"/>
    <p:sldId id="28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VY_52_INOVACE_15_Lidské smysly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Lidské tělo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25C0AB8-0F56-49EC-9D9F-68B4FC950C8D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99A97E9-712F-4C6D-ACDE-D755D47D27F0}" type="presOf" srcId="{445C7998-7549-48B0-BD68-D4F0167F02E5}" destId="{BC35EE03-4121-4EF9-923D-7CB6D30D358D}" srcOrd="0" destOrd="0" presId="urn:microsoft.com/office/officeart/2005/8/layout/target3"/>
    <dgm:cxn modelId="{46E6E1BA-5F3F-44C2-999B-69783D7A609D}" type="presOf" srcId="{445C7998-7549-48B0-BD68-D4F0167F02E5}" destId="{4D19AB04-24FA-40C2-B203-52AE3D15E171}" srcOrd="1" destOrd="0" presId="urn:microsoft.com/office/officeart/2005/8/layout/target3"/>
    <dgm:cxn modelId="{C3C31362-1102-4287-B847-A450748893EB}" type="presOf" srcId="{FBBFC3EA-9D9D-4F3A-BEA6-9C2C0E46BF20}" destId="{832BF48F-0145-4429-9E02-8FCA946CCE9E}" srcOrd="1" destOrd="0" presId="urn:microsoft.com/office/officeart/2005/8/layout/target3"/>
    <dgm:cxn modelId="{111D037F-7CDE-4180-B071-A08232311E69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69ECEC-8B99-4A95-99FE-7CA0E1BC2284}" type="presOf" srcId="{EBC41103-E2E5-4D48-9B4B-425520D3D098}" destId="{F969C235-9271-4D34-B740-D627A121CAD0}" srcOrd="1" destOrd="0" presId="urn:microsoft.com/office/officeart/2005/8/layout/target3"/>
    <dgm:cxn modelId="{B34D497F-B852-4310-B8C5-4F8267B9BD66}" type="presOf" srcId="{DAEA276B-ECF9-46F6-A7D3-4693B2D32BC4}" destId="{F69A1436-182C-465B-AD7F-FE48E0C090C1}" srcOrd="1" destOrd="0" presId="urn:microsoft.com/office/officeart/2005/8/layout/target3"/>
    <dgm:cxn modelId="{A60D2322-97D7-4639-8B8C-552DC6D4C7BA}" type="presOf" srcId="{FBBFC3EA-9D9D-4F3A-BEA6-9C2C0E46BF20}" destId="{643EA938-EDE0-4533-ACCC-D2BD6F3A527C}" srcOrd="0" destOrd="0" presId="urn:microsoft.com/office/officeart/2005/8/layout/target3"/>
    <dgm:cxn modelId="{F984EB17-75AA-4837-8ABD-34E69222EBDA}" type="presOf" srcId="{019433A1-1324-4DE1-9E6F-32B851095F74}" destId="{A3817367-F2BC-482F-8832-FA00B51DCCF3}" srcOrd="0" destOrd="0" presId="urn:microsoft.com/office/officeart/2005/8/layout/target3"/>
    <dgm:cxn modelId="{E4FDCC2C-44FB-4E76-852C-A9BED91AA1F7}" type="presOf" srcId="{019433A1-1324-4DE1-9E6F-32B851095F74}" destId="{E7297F21-D4FD-4A41-AE58-814D01A6B5E7}" srcOrd="1" destOrd="0" presId="urn:microsoft.com/office/officeart/2005/8/layout/target3"/>
    <dgm:cxn modelId="{CFBDB328-232F-42CD-8874-E4CDB0B92938}" type="presOf" srcId="{EBC41103-E2E5-4D48-9B4B-425520D3D098}" destId="{50C2F88D-8688-44C2-A854-691F34009D3B}" srcOrd="0" destOrd="0" presId="urn:microsoft.com/office/officeart/2005/8/layout/target3"/>
    <dgm:cxn modelId="{CC920FF8-D247-4937-80FC-0016CC2A6F3F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5E714E0-FACF-45D9-AB87-5D4939DB4A05}" type="presOf" srcId="{DAEA276B-ECF9-46F6-A7D3-4693B2D32BC4}" destId="{CDED6FE3-AD8F-4ACC-B6B8-710EDDD97598}" srcOrd="0" destOrd="0" presId="urn:microsoft.com/office/officeart/2005/8/layout/target3"/>
    <dgm:cxn modelId="{26803303-2FC8-42E2-8BBD-BEF791B75781}" type="presParOf" srcId="{71045F8C-00FA-488E-A7BD-E2E6753D979D}" destId="{3577EC6B-C980-4F34-8C69-4365E7B8FC8C}" srcOrd="0" destOrd="0" presId="urn:microsoft.com/office/officeart/2005/8/layout/target3"/>
    <dgm:cxn modelId="{1E29982A-0A71-424E-9274-0BC88AAB4C83}" type="presParOf" srcId="{71045F8C-00FA-488E-A7BD-E2E6753D979D}" destId="{6940EB87-DC1D-4BC3-9408-9AC2E1FFC039}" srcOrd="1" destOrd="0" presId="urn:microsoft.com/office/officeart/2005/8/layout/target3"/>
    <dgm:cxn modelId="{1A41F74C-ABA7-4449-9BEF-3C505058C112}" type="presParOf" srcId="{71045F8C-00FA-488E-A7BD-E2E6753D979D}" destId="{BC35EE03-4121-4EF9-923D-7CB6D30D358D}" srcOrd="2" destOrd="0" presId="urn:microsoft.com/office/officeart/2005/8/layout/target3"/>
    <dgm:cxn modelId="{ACCBC3DC-54C8-46C6-9D00-643B3A87C5EF}" type="presParOf" srcId="{71045F8C-00FA-488E-A7BD-E2E6753D979D}" destId="{C95EEA27-3CBF-4645-A92D-9D8AF5C1CBFC}" srcOrd="3" destOrd="0" presId="urn:microsoft.com/office/officeart/2005/8/layout/target3"/>
    <dgm:cxn modelId="{6F713BEF-6C18-428B-AEF0-1C476EB84E17}" type="presParOf" srcId="{71045F8C-00FA-488E-A7BD-E2E6753D979D}" destId="{851BB866-B6AE-4566-893F-4C635BA974FC}" srcOrd="4" destOrd="0" presId="urn:microsoft.com/office/officeart/2005/8/layout/target3"/>
    <dgm:cxn modelId="{9CD7CAAD-8BAD-4BE2-ABD1-3228B25FDAF6}" type="presParOf" srcId="{71045F8C-00FA-488E-A7BD-E2E6753D979D}" destId="{643EA938-EDE0-4533-ACCC-D2BD6F3A527C}" srcOrd="5" destOrd="0" presId="urn:microsoft.com/office/officeart/2005/8/layout/target3"/>
    <dgm:cxn modelId="{98E38650-CA14-4608-8A39-6D8CE31F24DB}" type="presParOf" srcId="{71045F8C-00FA-488E-A7BD-E2E6753D979D}" destId="{92F31B18-D66D-4CC7-89B9-378928DE877D}" srcOrd="6" destOrd="0" presId="urn:microsoft.com/office/officeart/2005/8/layout/target3"/>
    <dgm:cxn modelId="{68F4CF2B-C199-49A4-B6C8-0FC1ABDCB368}" type="presParOf" srcId="{71045F8C-00FA-488E-A7BD-E2E6753D979D}" destId="{902074E1-B931-4618-97F1-FADBE82E9C3C}" srcOrd="7" destOrd="0" presId="urn:microsoft.com/office/officeart/2005/8/layout/target3"/>
    <dgm:cxn modelId="{FCA4EAD3-90DC-485D-ACD3-E48A5C786EFC}" type="presParOf" srcId="{71045F8C-00FA-488E-A7BD-E2E6753D979D}" destId="{A3817367-F2BC-482F-8832-FA00B51DCCF3}" srcOrd="8" destOrd="0" presId="urn:microsoft.com/office/officeart/2005/8/layout/target3"/>
    <dgm:cxn modelId="{9A3C54E4-77B9-4F35-A7B5-804B1BB27F28}" type="presParOf" srcId="{71045F8C-00FA-488E-A7BD-E2E6753D979D}" destId="{626ABFF6-56C8-4386-B662-68EC364EED9D}" srcOrd="9" destOrd="0" presId="urn:microsoft.com/office/officeart/2005/8/layout/target3"/>
    <dgm:cxn modelId="{8CB5B375-C718-4AB4-9E8D-D95AD443EB11}" type="presParOf" srcId="{71045F8C-00FA-488E-A7BD-E2E6753D979D}" destId="{6DB11F1C-D028-4800-9625-6611CA9DE6D4}" srcOrd="10" destOrd="0" presId="urn:microsoft.com/office/officeart/2005/8/layout/target3"/>
    <dgm:cxn modelId="{F2D50A38-EB83-4B61-9A87-A8A2F4282D20}" type="presParOf" srcId="{71045F8C-00FA-488E-A7BD-E2E6753D979D}" destId="{CDED6FE3-AD8F-4ACC-B6B8-710EDDD97598}" srcOrd="11" destOrd="0" presId="urn:microsoft.com/office/officeart/2005/8/layout/target3"/>
    <dgm:cxn modelId="{84198AE2-8D04-490F-82BE-8805CE8C98AE}" type="presParOf" srcId="{71045F8C-00FA-488E-A7BD-E2E6753D979D}" destId="{397AC6D7-84A6-4150-958F-83C92D9ACF38}" srcOrd="12" destOrd="0" presId="urn:microsoft.com/office/officeart/2005/8/layout/target3"/>
    <dgm:cxn modelId="{66227F3A-DE8B-4933-89D8-CC23F1C3AC51}" type="presParOf" srcId="{71045F8C-00FA-488E-A7BD-E2E6753D979D}" destId="{D7419528-33A6-416D-9E64-B3F7915C5149}" srcOrd="13" destOrd="0" presId="urn:microsoft.com/office/officeart/2005/8/layout/target3"/>
    <dgm:cxn modelId="{28F705C7-01A7-47E2-855D-72FA3817FE33}" type="presParOf" srcId="{71045F8C-00FA-488E-A7BD-E2E6753D979D}" destId="{97289DF2-90F4-4EC2-A9FC-633B00BAB610}" srcOrd="14" destOrd="0" presId="urn:microsoft.com/office/officeart/2005/8/layout/target3"/>
    <dgm:cxn modelId="{4B0BD0CF-DFFF-4701-83A6-391D49931D1F}" type="presParOf" srcId="{71045F8C-00FA-488E-A7BD-E2E6753D979D}" destId="{234EBA9D-95B4-4C20-A84E-6F65F1085DC6}" srcOrd="15" destOrd="0" presId="urn:microsoft.com/office/officeart/2005/8/layout/target3"/>
    <dgm:cxn modelId="{93194DC2-AFF7-4254-AADE-5A0EF79D69DF}" type="presParOf" srcId="{71045F8C-00FA-488E-A7BD-E2E6753D979D}" destId="{12255512-213F-41DF-90A6-8B4CD74A2B52}" srcOrd="16" destOrd="0" presId="urn:microsoft.com/office/officeart/2005/8/layout/target3"/>
    <dgm:cxn modelId="{D3102973-EFE5-4917-8850-53729074EB5E}" type="presParOf" srcId="{71045F8C-00FA-488E-A7BD-E2E6753D979D}" destId="{50C2F88D-8688-44C2-A854-691F34009D3B}" srcOrd="17" destOrd="0" presId="urn:microsoft.com/office/officeart/2005/8/layout/target3"/>
    <dgm:cxn modelId="{9F002D42-0164-4E36-9020-20C58460645A}" type="presParOf" srcId="{71045F8C-00FA-488E-A7BD-E2E6753D979D}" destId="{4D19AB04-24FA-40C2-B203-52AE3D15E171}" srcOrd="18" destOrd="0" presId="urn:microsoft.com/office/officeart/2005/8/layout/target3"/>
    <dgm:cxn modelId="{30E06051-881E-4E45-93DE-8D9D316A5224}" type="presParOf" srcId="{71045F8C-00FA-488E-A7BD-E2E6753D979D}" destId="{832BF48F-0145-4429-9E02-8FCA946CCE9E}" srcOrd="19" destOrd="0" presId="urn:microsoft.com/office/officeart/2005/8/layout/target3"/>
    <dgm:cxn modelId="{51CA3568-6155-4BC5-8E5E-60F6517C55F0}" type="presParOf" srcId="{71045F8C-00FA-488E-A7BD-E2E6753D979D}" destId="{E7297F21-D4FD-4A41-AE58-814D01A6B5E7}" srcOrd="20" destOrd="0" presId="urn:microsoft.com/office/officeart/2005/8/layout/target3"/>
    <dgm:cxn modelId="{A893C5AE-3114-4423-B574-C965C159116C}" type="presParOf" srcId="{71045F8C-00FA-488E-A7BD-E2E6753D979D}" destId="{F69A1436-182C-465B-AD7F-FE48E0C090C1}" srcOrd="21" destOrd="0" presId="urn:microsoft.com/office/officeart/2005/8/layout/target3"/>
    <dgm:cxn modelId="{0A152852-0696-4C26-AAC3-A07F820FE715}" type="presParOf" srcId="{71045F8C-00FA-488E-A7BD-E2E6753D979D}" destId="{AA41A67C-3D3F-4AE9-9E0F-5D7F7BB2E741}" srcOrd="22" destOrd="0" presId="urn:microsoft.com/office/officeart/2005/8/layout/target3"/>
    <dgm:cxn modelId="{1646CAC4-6CDD-4C65-AD6D-C66BF8846F7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VY_52_INOVACE_15_Lidské smysly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Lidské tělo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427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54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602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885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480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64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505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449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826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626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830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4A4ED5-CA9E-401C-A369-4EAEAFF53756}" type="datetimeFigureOut">
              <a:rPr lang="cs-CZ" smtClean="0"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ACEC0B-F81A-45E6-A06C-7D17253824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089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06453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947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</a:t>
            </a:r>
            <a:r>
              <a:rPr lang="cs-CZ" dirty="0" smtClean="0"/>
              <a:t>MOTIVACI</a:t>
            </a:r>
            <a:r>
              <a:rPr lang="cs-CZ" dirty="0" smtClean="0"/>
              <a:t> </a:t>
            </a:r>
            <a:r>
              <a:rPr lang="cs-CZ" dirty="0" smtClean="0"/>
              <a:t>ŽÁKŮ </a:t>
            </a:r>
          </a:p>
          <a:p>
            <a:r>
              <a:rPr lang="cs-CZ" dirty="0" smtClean="0"/>
              <a:t>INOVACE: MATERIÁL </a:t>
            </a:r>
            <a:r>
              <a:rPr lang="cs-CZ" dirty="0" smtClean="0"/>
              <a:t>PODPORUJE ZÁJEM O PŘEDMĚT A VYUŽÍVÁ ŽÁKOVÝCH ZKUŠENOSTÍ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9780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</a:rPr>
              <a:t>LIDSKÉ TĚLO</a:t>
            </a:r>
            <a:endParaRPr lang="cs-CZ" sz="7200" b="1" dirty="0">
              <a:solidFill>
                <a:schemeClr val="bg1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NAŠE SMYSLY</a:t>
            </a:r>
            <a:endParaRPr lang="cs-CZ" sz="7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13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VYTVOŘ SPRÁVNÉ DVOJICE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rgbClr val="C00000"/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SÍDLO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OKO</a:t>
            </a: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UCHO</a:t>
            </a: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NOS</a:t>
            </a: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ÚSTA</a:t>
            </a: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RUKA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rgbClr val="C00000"/>
          </a:solidFill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chemeClr val="bg1"/>
                </a:solidFill>
              </a:rPr>
              <a:t>SMYSL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SLUCH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2105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9144000" cy="6858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C00000"/>
                </a:solidFill>
              </a:rPr>
              <a:t>SMYSLOVÝMI ORGÁNY ZKOUMÁME NÁŠ OKOLNÍ SVĚT</a:t>
            </a:r>
            <a:endParaRPr lang="cs-CZ" sz="8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58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1027" name="Picture 3" descr="C:\Users\Hronková\AppData\Local\Microsoft\Windows\Temporary Internet Files\Content.IE5\7WWHWYEM\MP9004333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95738"/>
            <a:ext cx="3667120" cy="244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0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1027" name="Picture 3" descr="C:\Users\Hronková\AppData\Local\Microsoft\Windows\Temporary Internet Files\Content.IE5\7WWHWYEM\MP9004333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95738"/>
            <a:ext cx="3667120" cy="244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393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7170" name="Picture 2" descr="C:\Users\Hronková\AppData\Local\Microsoft\Windows\Temporary Internet Files\Content.IE5\7GMFDTFC\MP9003996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3190620" cy="399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55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7170" name="Picture 2" descr="C:\Users\Hronková\AppData\Local\Microsoft\Windows\Temporary Internet Files\Content.IE5\7GMFDTFC\MP9003996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3190620" cy="399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281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3074" name="Picture 2" descr="C:\Users\Hronková\AppData\Local\Microsoft\Windows\Temporary Internet Files\Content.IE5\7WWHWYEM\MP900434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2683718" cy="444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570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3074" name="Picture 2" descr="C:\Users\Hronková\AppData\Local\Microsoft\Windows\Temporary Internet Files\Content.IE5\7WWHWYEM\MP9004340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2683718" cy="444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307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4098" name="Picture 2" descr="C:\Users\Hronková\AppData\Local\Microsoft\Windows\Temporary Internet Files\Content.IE5\BSKB87ML\MP9004032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52" y="2708920"/>
            <a:ext cx="410606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8802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4098" name="Picture 2" descr="C:\Users\Hronková\AppData\Local\Microsoft\Windows\Temporary Internet Files\Content.IE5\BSKB87ML\MP9004032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52" y="2708920"/>
            <a:ext cx="4106062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86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5122" name="Picture 2" descr="C:\Users\Hronková\AppData\Local\Microsoft\Windows\Temporary Internet Files\Content.IE5\BSKB87ML\MC900290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20888"/>
            <a:ext cx="4082628" cy="319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383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5122" name="Picture 2" descr="C:\Users\Hronková\AppData\Local\Microsoft\Windows\Temporary Internet Files\Content.IE5\BSKB87ML\MC900290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20888"/>
            <a:ext cx="4082628" cy="3199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364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6146" name="Picture 2" descr="C:\Users\Hronková\AppData\Local\Microsoft\Windows\Temporary Internet Files\Content.IE5\7WWHWYEM\MP900178658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89" y="2670174"/>
            <a:ext cx="3936299" cy="2631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961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</a:rPr>
              <a:t>JAKÉ SMYSLY MŮŽEŠ POUŽÍT?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HMAT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ČICH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ZRAK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CHUŤ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SLUCH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6146" name="Picture 2" descr="C:\Users\Hronková\AppData\Local\Microsoft\Windows\Temporary Internet Files\Content.IE5\7WWHWYEM\MP900178658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89" y="2670174"/>
            <a:ext cx="3936299" cy="2631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032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SNAŽME SE SVĚT POZNÁVAT DOKONALE VŠEMI SMYSLY.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364582"/>
            <a:ext cx="17765994" cy="376158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Hronková\AppData\Local\Microsoft\Windows\Temporary Internet Files\Content.IE5\7WWHWYEM\MC900326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08920"/>
            <a:ext cx="5328592" cy="3360728"/>
          </a:xfrm>
          <a:prstGeom prst="rect">
            <a:avLst/>
          </a:prstGeom>
          <a:solidFill>
            <a:srgbClr val="92D050"/>
          </a:solidFill>
        </p:spPr>
      </p:pic>
    </p:spTree>
    <p:extLst>
      <p:ext uri="{BB962C8B-B14F-4D97-AF65-F5344CB8AC3E}">
        <p14:creationId xmlns:p14="http://schemas.microsoft.com/office/powerpoint/2010/main" val="27493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CITACE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282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229</Words>
  <Application>Microsoft Office PowerPoint</Application>
  <PresentationFormat>Předvádění na obrazovce (4:3)</PresentationFormat>
  <Paragraphs>161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</vt:lpstr>
      <vt:lpstr>LIDSKÉ TĚLO</vt:lpstr>
      <vt:lpstr>VYTVOŘ SPRÁVNÉ DVOJICE</vt:lpstr>
      <vt:lpstr>SMYSLOVÝMI ORGÁNY ZKOUMÁME NÁŠ OKOLNÍ SVĚT</vt:lpstr>
      <vt:lpstr>JAKÉ SMYSLY MŮŽEŠ POUŽÍT?</vt:lpstr>
      <vt:lpstr>JAKÉ SMYSLY MŮŽEŠ POUŽÍT?</vt:lpstr>
      <vt:lpstr>JAKÉ SMYSLY MŮŽEŠ POUŽÍT?</vt:lpstr>
      <vt:lpstr>JAKÉ SMYSLY MŮŽEŠ POUŽÍT?</vt:lpstr>
      <vt:lpstr>JAKÉ SMYSLY MŮŽEŠ POUŽÍT?</vt:lpstr>
      <vt:lpstr>JAKÉ SMYSLY MŮŽEŠ POUŽÍT?</vt:lpstr>
      <vt:lpstr>JAKÉ SMYSLY MŮŽEŠ POUŽÍT?</vt:lpstr>
      <vt:lpstr>JAKÉ SMYSLY MŮŽEŠ POUŽÍT?</vt:lpstr>
      <vt:lpstr>JAKÉ SMYSLY MŮŽEŠ POUŽÍT?</vt:lpstr>
      <vt:lpstr>JAKÉ SMYSLY MŮŽEŠ POUŽÍT?</vt:lpstr>
      <vt:lpstr>JAKÉ SMYSLY MŮŽEŠ POUŽÍT?</vt:lpstr>
      <vt:lpstr>JAKÉ SMYSLY MŮŽEŠ POUŽÍT?</vt:lpstr>
      <vt:lpstr>SNAŽME SE SVĚT POZNÁVAT DOKONALE VŠEMI SMYSLY.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4</cp:revision>
  <dcterms:created xsi:type="dcterms:W3CDTF">2012-03-18T20:22:53Z</dcterms:created>
  <dcterms:modified xsi:type="dcterms:W3CDTF">2012-03-18T21:04:00Z</dcterms:modified>
</cp:coreProperties>
</file>