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7" r:id="rId10"/>
    <p:sldId id="269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VY_52_INOVACE_16_Kostra 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Lidské tělo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9802E1-85AF-455D-8FC4-43074058A035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E1504C2D-5DC9-4A58-8B67-C7908BEEB3EE}" type="presOf" srcId="{DAEA276B-ECF9-46F6-A7D3-4693B2D32BC4}" destId="{F69A1436-182C-465B-AD7F-FE48E0C090C1}" srcOrd="1" destOrd="0" presId="urn:microsoft.com/office/officeart/2005/8/layout/target3"/>
    <dgm:cxn modelId="{0F0CF07F-FAAF-4590-B7E0-48DEA08A10CA}" type="presOf" srcId="{C73C7642-F245-4585-8F88-243F9FAEF6CA}" destId="{97289DF2-90F4-4EC2-A9FC-633B00BAB610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23BD67C-2123-40C3-AA19-4D93B9BF481E}" type="presOf" srcId="{019433A1-1324-4DE1-9E6F-32B851095F74}" destId="{A3817367-F2BC-482F-8832-FA00B51DCCF3}" srcOrd="0" destOrd="0" presId="urn:microsoft.com/office/officeart/2005/8/layout/target3"/>
    <dgm:cxn modelId="{8B72683A-E85B-4A26-9DF7-868F02EE5919}" type="presOf" srcId="{445C7998-7549-48B0-BD68-D4F0167F02E5}" destId="{BC35EE03-4121-4EF9-923D-7CB6D30D358D}" srcOrd="0" destOrd="0" presId="urn:microsoft.com/office/officeart/2005/8/layout/target3"/>
    <dgm:cxn modelId="{8848261D-BA32-457E-85B6-A063B4311F36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E18159B-87F7-4F37-AD89-3043C4846D3E}" type="presOf" srcId="{019433A1-1324-4DE1-9E6F-32B851095F74}" destId="{E7297F21-D4FD-4A41-AE58-814D01A6B5E7}" srcOrd="1" destOrd="0" presId="urn:microsoft.com/office/officeart/2005/8/layout/target3"/>
    <dgm:cxn modelId="{D1A10BA7-0068-4890-B778-48AE762CF5A4}" type="presOf" srcId="{C73C7642-F245-4585-8F88-243F9FAEF6CA}" destId="{AA41A67C-3D3F-4AE9-9E0F-5D7F7BB2E741}" srcOrd="1" destOrd="0" presId="urn:microsoft.com/office/officeart/2005/8/layout/target3"/>
    <dgm:cxn modelId="{78055AC2-5E81-4CF9-BBB0-B9208754B9A8}" type="presOf" srcId="{39F8B381-5807-488E-AC22-73DD4140ED4A}" destId="{71045F8C-00FA-488E-A7BD-E2E6753D979D}" srcOrd="0" destOrd="0" presId="urn:microsoft.com/office/officeart/2005/8/layout/target3"/>
    <dgm:cxn modelId="{9093E93F-E81B-4A72-862B-4496BF12A213}" type="presOf" srcId="{445C7998-7549-48B0-BD68-D4F0167F02E5}" destId="{4D19AB04-24FA-40C2-B203-52AE3D15E171}" srcOrd="1" destOrd="0" presId="urn:microsoft.com/office/officeart/2005/8/layout/target3"/>
    <dgm:cxn modelId="{0E210CF2-DB9F-4B82-82EE-5B11EB7EE306}" type="presOf" srcId="{EBC41103-E2E5-4D48-9B4B-425520D3D098}" destId="{F969C235-9271-4D34-B740-D627A121CAD0}" srcOrd="1" destOrd="0" presId="urn:microsoft.com/office/officeart/2005/8/layout/target3"/>
    <dgm:cxn modelId="{81510A17-C447-43FD-B8EE-2AE70A47DEA9}" type="presOf" srcId="{EBC41103-E2E5-4D48-9B4B-425520D3D098}" destId="{50C2F88D-8688-44C2-A854-691F34009D3B}" srcOrd="0" destOrd="0" presId="urn:microsoft.com/office/officeart/2005/8/layout/target3"/>
    <dgm:cxn modelId="{CCBCA072-4F4F-47A7-BF42-10FC4770B944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C3D4207-B0E9-4136-BED4-D65C626428D4}" type="presParOf" srcId="{71045F8C-00FA-488E-A7BD-E2E6753D979D}" destId="{3577EC6B-C980-4F34-8C69-4365E7B8FC8C}" srcOrd="0" destOrd="0" presId="urn:microsoft.com/office/officeart/2005/8/layout/target3"/>
    <dgm:cxn modelId="{CB38877F-7A66-4A15-8154-103802258944}" type="presParOf" srcId="{71045F8C-00FA-488E-A7BD-E2E6753D979D}" destId="{6940EB87-DC1D-4BC3-9408-9AC2E1FFC039}" srcOrd="1" destOrd="0" presId="urn:microsoft.com/office/officeart/2005/8/layout/target3"/>
    <dgm:cxn modelId="{4F2CC660-1E13-4114-8089-FABBC67E4833}" type="presParOf" srcId="{71045F8C-00FA-488E-A7BD-E2E6753D979D}" destId="{BC35EE03-4121-4EF9-923D-7CB6D30D358D}" srcOrd="2" destOrd="0" presId="urn:microsoft.com/office/officeart/2005/8/layout/target3"/>
    <dgm:cxn modelId="{944F5ACB-50E6-460B-AE3C-202DDA002692}" type="presParOf" srcId="{71045F8C-00FA-488E-A7BD-E2E6753D979D}" destId="{C95EEA27-3CBF-4645-A92D-9D8AF5C1CBFC}" srcOrd="3" destOrd="0" presId="urn:microsoft.com/office/officeart/2005/8/layout/target3"/>
    <dgm:cxn modelId="{21F77F4F-E815-4D67-93D1-718B0E9D475A}" type="presParOf" srcId="{71045F8C-00FA-488E-A7BD-E2E6753D979D}" destId="{851BB866-B6AE-4566-893F-4C635BA974FC}" srcOrd="4" destOrd="0" presId="urn:microsoft.com/office/officeart/2005/8/layout/target3"/>
    <dgm:cxn modelId="{26FA5A85-54E2-4AD5-9369-A4E832647B5B}" type="presParOf" srcId="{71045F8C-00FA-488E-A7BD-E2E6753D979D}" destId="{643EA938-EDE0-4533-ACCC-D2BD6F3A527C}" srcOrd="5" destOrd="0" presId="urn:microsoft.com/office/officeart/2005/8/layout/target3"/>
    <dgm:cxn modelId="{95754E84-0D67-4DFC-9B85-0FB6DEDC43A9}" type="presParOf" srcId="{71045F8C-00FA-488E-A7BD-E2E6753D979D}" destId="{92F31B18-D66D-4CC7-89B9-378928DE877D}" srcOrd="6" destOrd="0" presId="urn:microsoft.com/office/officeart/2005/8/layout/target3"/>
    <dgm:cxn modelId="{95782ECC-3673-4C22-9D85-2E2F719AC7E6}" type="presParOf" srcId="{71045F8C-00FA-488E-A7BD-E2E6753D979D}" destId="{902074E1-B931-4618-97F1-FADBE82E9C3C}" srcOrd="7" destOrd="0" presId="urn:microsoft.com/office/officeart/2005/8/layout/target3"/>
    <dgm:cxn modelId="{F751180E-191A-43F0-891D-641BC2DDDB3F}" type="presParOf" srcId="{71045F8C-00FA-488E-A7BD-E2E6753D979D}" destId="{A3817367-F2BC-482F-8832-FA00B51DCCF3}" srcOrd="8" destOrd="0" presId="urn:microsoft.com/office/officeart/2005/8/layout/target3"/>
    <dgm:cxn modelId="{4648F27C-8DA1-4475-BA48-FEB6116CDFF0}" type="presParOf" srcId="{71045F8C-00FA-488E-A7BD-E2E6753D979D}" destId="{626ABFF6-56C8-4386-B662-68EC364EED9D}" srcOrd="9" destOrd="0" presId="urn:microsoft.com/office/officeart/2005/8/layout/target3"/>
    <dgm:cxn modelId="{8B5672FA-BFC7-4DEF-802C-0546896F5E39}" type="presParOf" srcId="{71045F8C-00FA-488E-A7BD-E2E6753D979D}" destId="{6DB11F1C-D028-4800-9625-6611CA9DE6D4}" srcOrd="10" destOrd="0" presId="urn:microsoft.com/office/officeart/2005/8/layout/target3"/>
    <dgm:cxn modelId="{AE5920D3-1395-401E-A8D0-B43C206A07AA}" type="presParOf" srcId="{71045F8C-00FA-488E-A7BD-E2E6753D979D}" destId="{CDED6FE3-AD8F-4ACC-B6B8-710EDDD97598}" srcOrd="11" destOrd="0" presId="urn:microsoft.com/office/officeart/2005/8/layout/target3"/>
    <dgm:cxn modelId="{2A846B00-DD46-413B-A871-8BAD1B59DDD5}" type="presParOf" srcId="{71045F8C-00FA-488E-A7BD-E2E6753D979D}" destId="{397AC6D7-84A6-4150-958F-83C92D9ACF38}" srcOrd="12" destOrd="0" presId="urn:microsoft.com/office/officeart/2005/8/layout/target3"/>
    <dgm:cxn modelId="{6B6955AF-F97C-4A50-A2CA-9855752A5BC3}" type="presParOf" srcId="{71045F8C-00FA-488E-A7BD-E2E6753D979D}" destId="{D7419528-33A6-416D-9E64-B3F7915C5149}" srcOrd="13" destOrd="0" presId="urn:microsoft.com/office/officeart/2005/8/layout/target3"/>
    <dgm:cxn modelId="{DFCC8637-AE27-4B83-B5EC-E25092A8B4B1}" type="presParOf" srcId="{71045F8C-00FA-488E-A7BD-E2E6753D979D}" destId="{97289DF2-90F4-4EC2-A9FC-633B00BAB610}" srcOrd="14" destOrd="0" presId="urn:microsoft.com/office/officeart/2005/8/layout/target3"/>
    <dgm:cxn modelId="{D0626549-BBCD-4260-8A95-9A7B5ADB8560}" type="presParOf" srcId="{71045F8C-00FA-488E-A7BD-E2E6753D979D}" destId="{234EBA9D-95B4-4C20-A84E-6F65F1085DC6}" srcOrd="15" destOrd="0" presId="urn:microsoft.com/office/officeart/2005/8/layout/target3"/>
    <dgm:cxn modelId="{ABC7F888-0C37-4504-8A16-BC4295013910}" type="presParOf" srcId="{71045F8C-00FA-488E-A7BD-E2E6753D979D}" destId="{12255512-213F-41DF-90A6-8B4CD74A2B52}" srcOrd="16" destOrd="0" presId="urn:microsoft.com/office/officeart/2005/8/layout/target3"/>
    <dgm:cxn modelId="{C247333B-BD98-48FB-8F42-965A43D59139}" type="presParOf" srcId="{71045F8C-00FA-488E-A7BD-E2E6753D979D}" destId="{50C2F88D-8688-44C2-A854-691F34009D3B}" srcOrd="17" destOrd="0" presId="urn:microsoft.com/office/officeart/2005/8/layout/target3"/>
    <dgm:cxn modelId="{DB1AA058-901D-493B-BF24-0EA5D9BCD980}" type="presParOf" srcId="{71045F8C-00FA-488E-A7BD-E2E6753D979D}" destId="{4D19AB04-24FA-40C2-B203-52AE3D15E171}" srcOrd="18" destOrd="0" presId="urn:microsoft.com/office/officeart/2005/8/layout/target3"/>
    <dgm:cxn modelId="{B78240D4-6F09-4A9A-BEF4-5499E8E65FEF}" type="presParOf" srcId="{71045F8C-00FA-488E-A7BD-E2E6753D979D}" destId="{832BF48F-0145-4429-9E02-8FCA946CCE9E}" srcOrd="19" destOrd="0" presId="urn:microsoft.com/office/officeart/2005/8/layout/target3"/>
    <dgm:cxn modelId="{5BFBF335-F956-4C47-BE38-8B7EE53A22D5}" type="presParOf" srcId="{71045F8C-00FA-488E-A7BD-E2E6753D979D}" destId="{E7297F21-D4FD-4A41-AE58-814D01A6B5E7}" srcOrd="20" destOrd="0" presId="urn:microsoft.com/office/officeart/2005/8/layout/target3"/>
    <dgm:cxn modelId="{0BE1524B-BBB9-4BB3-A160-8F4F788719CD}" type="presParOf" srcId="{71045F8C-00FA-488E-A7BD-E2E6753D979D}" destId="{F69A1436-182C-465B-AD7F-FE48E0C090C1}" srcOrd="21" destOrd="0" presId="urn:microsoft.com/office/officeart/2005/8/layout/target3"/>
    <dgm:cxn modelId="{EF2BBF7F-FC74-4E61-9CD7-148552209D1F}" type="presParOf" srcId="{71045F8C-00FA-488E-A7BD-E2E6753D979D}" destId="{AA41A67C-3D3F-4AE9-9E0F-5D7F7BB2E741}" srcOrd="22" destOrd="0" presId="urn:microsoft.com/office/officeart/2005/8/layout/target3"/>
    <dgm:cxn modelId="{270D56EF-44EB-49D5-AC6F-6F7119A1F13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VY_52_INOVACE_16_Kostra opakování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Lidské tělo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CB65-2557-4AFC-B934-201D3E14FD8E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A15F-4D9F-4DB7-8AE0-C2C98CF450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8498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CB65-2557-4AFC-B934-201D3E14FD8E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A15F-4D9F-4DB7-8AE0-C2C98CF450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344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CB65-2557-4AFC-B934-201D3E14FD8E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A15F-4D9F-4DB7-8AE0-C2C98CF450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8733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CB65-2557-4AFC-B934-201D3E14FD8E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A15F-4D9F-4DB7-8AE0-C2C98CF450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9881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CB65-2557-4AFC-B934-201D3E14FD8E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A15F-4D9F-4DB7-8AE0-C2C98CF450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801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CB65-2557-4AFC-B934-201D3E14FD8E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A15F-4D9F-4DB7-8AE0-C2C98CF450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696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CB65-2557-4AFC-B934-201D3E14FD8E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A15F-4D9F-4DB7-8AE0-C2C98CF450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468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CB65-2557-4AFC-B934-201D3E14FD8E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A15F-4D9F-4DB7-8AE0-C2C98CF450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96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CB65-2557-4AFC-B934-201D3E14FD8E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A15F-4D9F-4DB7-8AE0-C2C98CF450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219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CB65-2557-4AFC-B934-201D3E14FD8E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A15F-4D9F-4DB7-8AE0-C2C98CF450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454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CB65-2557-4AFC-B934-201D3E14FD8E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A15F-4D9F-4DB7-8AE0-C2C98CF450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989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C8CB65-2557-4AFC-B934-201D3E14FD8E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3AA15F-4D9F-4DB7-8AE0-C2C98CF450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783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723776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4947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0070C0"/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ANOTACE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</a:t>
            </a:r>
            <a:r>
              <a:rPr lang="cs-CZ" dirty="0" smtClean="0"/>
              <a:t>K OPAKOVÁNÍ UČIVA </a:t>
            </a:r>
            <a:endParaRPr lang="cs-CZ" dirty="0" smtClean="0"/>
          </a:p>
          <a:p>
            <a:r>
              <a:rPr lang="cs-CZ" dirty="0" smtClean="0"/>
              <a:t>INOVACE: </a:t>
            </a:r>
            <a:r>
              <a:rPr lang="cs-CZ" dirty="0" smtClean="0"/>
              <a:t>MATERIÁL JE VHODNÝ PRO DĚTI S INTEGRACÍ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9526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solidFill>
            <a:srgbClr val="0070C0"/>
          </a:solidFill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chemeClr val="bg1"/>
                </a:solidFill>
              </a:rPr>
              <a:t>KOSTRA</a:t>
            </a:r>
            <a:endParaRPr lang="cs-CZ" sz="8800" dirty="0">
              <a:solidFill>
                <a:schemeClr val="bg1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tx1"/>
                </a:solidFill>
              </a:rPr>
              <a:t>LIDSKÉ TĚLO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61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DOPLŇ CHYBĚJÍCÍ SLOVA DO VĚT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0070C0"/>
                </a:solidFill>
              </a:rPr>
              <a:t>KOSTRA URČUJE ……………………….. TĚLA,</a:t>
            </a:r>
          </a:p>
          <a:p>
            <a:pPr marL="0" indent="0">
              <a:buNone/>
            </a:pPr>
            <a:r>
              <a:rPr lang="cs-CZ" sz="3600" b="1" dirty="0" smtClean="0"/>
              <a:t>CHRÁNÍ VNITŘNÍ ……………………….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0070C0"/>
                </a:solidFill>
              </a:rPr>
              <a:t>A SPOLU SE SVALY UMOŽŇUJE …………………. </a:t>
            </a:r>
            <a:r>
              <a:rPr lang="cs-CZ" sz="3600" b="1" dirty="0" smtClean="0">
                <a:solidFill>
                  <a:srgbClr val="0070C0"/>
                </a:solidFill>
              </a:rPr>
              <a:t>TĚLA</a:t>
            </a:r>
            <a:r>
              <a:rPr lang="cs-CZ" sz="3600" dirty="0" smtClean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C:\Users\Hronková\AppData\Local\Microsoft\Windows\Temporary Internet Files\Content.IE5\GGD2473E\MP9001750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731" y="2780928"/>
            <a:ext cx="2208245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5484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DOPLŇ CHYBĚJÍCÍ SLOVA DO VĚT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CELKEM JE V NAŠEM TĚLE VÍCE NEŽ ……………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KOSTÍ.</a:t>
            </a:r>
          </a:p>
          <a:p>
            <a:pPr marL="0" indent="0">
              <a:buNone/>
            </a:pPr>
            <a:r>
              <a:rPr lang="cs-CZ" dirty="0" smtClean="0"/>
              <a:t>……………………CHRÁNÍ MOZEK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…………………… CHRÁNÍ SRDCE A PLÍCE</a:t>
            </a:r>
          </a:p>
          <a:p>
            <a:pPr marL="0" indent="0">
              <a:buNone/>
            </a:pPr>
            <a:r>
              <a:rPr lang="cs-CZ" dirty="0" smtClean="0"/>
              <a:t>…………………… CHRÁNÍ MÍCHU</a:t>
            </a:r>
            <a:endParaRPr lang="cs-CZ" dirty="0"/>
          </a:p>
        </p:txBody>
      </p:sp>
      <p:pic>
        <p:nvPicPr>
          <p:cNvPr id="2051" name="Picture 3" descr="C:\Users\Hronková\AppData\Local\Microsoft\Windows\Temporary Internet Files\Content.IE5\81EF3DJQ\MP9003857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976260"/>
            <a:ext cx="1961062" cy="2745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2691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14487"/>
          </a:xfrm>
          <a:solidFill>
            <a:srgbClr val="FFC00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>
                <a:solidFill>
                  <a:srgbClr val="0070C0"/>
                </a:solidFill>
              </a:rPr>
              <a:t>PÁTEŘ SE SKLÁDÁ Z ………………………….</a:t>
            </a:r>
          </a:p>
          <a:p>
            <a:pPr marL="0" indent="0">
              <a:buNone/>
            </a:pPr>
            <a:r>
              <a:rPr lang="cs-CZ" sz="4800" dirty="0" smtClean="0"/>
              <a:t>KOSTI JSOU SPOJENY POHYBLIVĚ …………………</a:t>
            </a:r>
          </a:p>
          <a:p>
            <a:pPr marL="0" indent="0">
              <a:buNone/>
            </a:pPr>
            <a:r>
              <a:rPr lang="cs-CZ" sz="4800" dirty="0" smtClean="0"/>
              <a:t>A NEPOHYBLIVĚ ………………………….</a:t>
            </a:r>
            <a:endParaRPr lang="cs-CZ" sz="4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DOPLŇ CHYBĚJÍCÍ SLOVA DO VĚT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4" name="Picture 2" descr="C:\Users\Hronková\AppData\Local\Microsoft\Windows\Temporary Internet Files\Content.IE5\GGD2473E\MC9000147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784097"/>
            <a:ext cx="1008112" cy="3613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718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802434"/>
          </a:xfrm>
          <a:solidFill>
            <a:srgbClr val="0070C0"/>
          </a:solidFill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bg1"/>
                </a:solidFill>
              </a:rPr>
              <a:t>NYNÍ SI MŮŽEŠ SVOU PRÁCI ZKONTROLOVAT</a:t>
            </a:r>
            <a:endParaRPr lang="cs-CZ" sz="7200" dirty="0">
              <a:solidFill>
                <a:schemeClr val="bg1"/>
              </a:solidFill>
            </a:endParaRPr>
          </a:p>
        </p:txBody>
      </p:sp>
      <p:pic>
        <p:nvPicPr>
          <p:cNvPr id="4098" name="Picture 2" descr="C:\Users\Hronková\AppData\Local\Microsoft\Windows\Temporary Internet Files\Content.IE5\JMV30A3Q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175348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5161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0070C0"/>
                </a:solidFill>
              </a:rPr>
              <a:t>KOSTRA URČUJE …</a:t>
            </a:r>
            <a:r>
              <a:rPr lang="cs-CZ" sz="4800" b="1" dirty="0" smtClean="0">
                <a:solidFill>
                  <a:srgbClr val="C00000"/>
                </a:solidFill>
              </a:rPr>
              <a:t>TVAR</a:t>
            </a:r>
            <a:r>
              <a:rPr lang="cs-CZ" sz="3600" b="1" dirty="0" smtClean="0">
                <a:solidFill>
                  <a:srgbClr val="0070C0"/>
                </a:solidFill>
              </a:rPr>
              <a:t>…… TĚLA,</a:t>
            </a:r>
          </a:p>
          <a:p>
            <a:pPr marL="0" indent="0">
              <a:buNone/>
            </a:pPr>
            <a:r>
              <a:rPr lang="cs-CZ" sz="3600" b="1" dirty="0" smtClean="0"/>
              <a:t>CHRÁNÍ VNITŘNÍ   </a:t>
            </a:r>
            <a:r>
              <a:rPr lang="cs-CZ" sz="4400" b="1" dirty="0" smtClean="0">
                <a:solidFill>
                  <a:srgbClr val="C00000"/>
                </a:solidFill>
              </a:rPr>
              <a:t>ORGÁNY</a:t>
            </a:r>
            <a:r>
              <a:rPr lang="cs-CZ" sz="3600" b="1" dirty="0" smtClean="0"/>
              <a:t>…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0070C0"/>
                </a:solidFill>
              </a:rPr>
              <a:t>A SPOLU SE SVALY UMOŽŇUJE …</a:t>
            </a:r>
            <a:r>
              <a:rPr lang="cs-CZ" sz="4400" b="1" dirty="0" smtClean="0">
                <a:solidFill>
                  <a:srgbClr val="C00000"/>
                </a:solidFill>
              </a:rPr>
              <a:t>POHYB</a:t>
            </a:r>
            <a:r>
              <a:rPr lang="cs-CZ" sz="3600" b="1" dirty="0" smtClean="0">
                <a:solidFill>
                  <a:srgbClr val="0070C0"/>
                </a:solidFill>
              </a:rPr>
              <a:t>… </a:t>
            </a:r>
            <a:r>
              <a:rPr lang="cs-CZ" sz="3600" b="1" dirty="0" smtClean="0">
                <a:solidFill>
                  <a:srgbClr val="0070C0"/>
                </a:solidFill>
              </a:rPr>
              <a:t>TĚLA</a:t>
            </a:r>
            <a:r>
              <a:rPr lang="cs-CZ" sz="3600" dirty="0" smtClean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C:\Users\Hronková\AppData\Local\Microsoft\Windows\Temporary Internet Files\Content.IE5\GGD2473E\MP9001750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731" y="2780928"/>
            <a:ext cx="2208245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7870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CELKEM JE V NAŠEM TĚLE VÍCE NEŽ …</a:t>
            </a:r>
            <a:r>
              <a:rPr lang="cs-CZ" sz="4400" dirty="0" smtClean="0">
                <a:solidFill>
                  <a:srgbClr val="C00000"/>
                </a:solidFill>
              </a:rPr>
              <a:t>200</a:t>
            </a:r>
            <a:r>
              <a:rPr lang="cs-CZ" dirty="0" smtClean="0">
                <a:solidFill>
                  <a:srgbClr val="0070C0"/>
                </a:solidFill>
              </a:rPr>
              <a:t>…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KOSTÍ.</a:t>
            </a:r>
          </a:p>
          <a:p>
            <a:pPr marL="0" indent="0">
              <a:buNone/>
            </a:pPr>
            <a:r>
              <a:rPr lang="cs-CZ" dirty="0" smtClean="0"/>
              <a:t>…</a:t>
            </a:r>
            <a:r>
              <a:rPr lang="cs-CZ" sz="4000" dirty="0" smtClean="0">
                <a:solidFill>
                  <a:srgbClr val="C00000"/>
                </a:solidFill>
              </a:rPr>
              <a:t>LEBKA</a:t>
            </a:r>
            <a:r>
              <a:rPr lang="cs-CZ" dirty="0" smtClean="0"/>
              <a:t>……CHRÁNÍ MOZEK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…</a:t>
            </a:r>
            <a:r>
              <a:rPr lang="cs-CZ" sz="4000" dirty="0" smtClean="0">
                <a:solidFill>
                  <a:srgbClr val="C00000"/>
                </a:solidFill>
              </a:rPr>
              <a:t>HRUDNÍ KOŠ</a:t>
            </a:r>
            <a:r>
              <a:rPr lang="cs-CZ" dirty="0" smtClean="0">
                <a:solidFill>
                  <a:srgbClr val="0070C0"/>
                </a:solidFill>
              </a:rPr>
              <a:t>… CHRÁNÍ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SRDCE A PLÍCE</a:t>
            </a:r>
          </a:p>
          <a:p>
            <a:pPr marL="0" indent="0">
              <a:buNone/>
            </a:pPr>
            <a:r>
              <a:rPr lang="cs-CZ" dirty="0" smtClean="0"/>
              <a:t>……</a:t>
            </a:r>
            <a:r>
              <a:rPr lang="cs-CZ" sz="4000" dirty="0" smtClean="0">
                <a:solidFill>
                  <a:srgbClr val="C00000"/>
                </a:solidFill>
              </a:rPr>
              <a:t>PÁTEŘ</a:t>
            </a:r>
            <a:r>
              <a:rPr lang="cs-CZ" dirty="0" smtClean="0"/>
              <a:t>…… CHRÁNÍ MÍCHU</a:t>
            </a:r>
            <a:endParaRPr lang="cs-CZ" dirty="0"/>
          </a:p>
        </p:txBody>
      </p:sp>
      <p:pic>
        <p:nvPicPr>
          <p:cNvPr id="2051" name="Picture 3" descr="C:\Users\Hronková\AppData\Local\Microsoft\Windows\Temporary Internet Files\Content.IE5\81EF3DJQ\MP9003857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976260"/>
            <a:ext cx="1961062" cy="2745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2483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14487"/>
          </a:xfrm>
          <a:solidFill>
            <a:srgbClr val="FFC000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800" dirty="0" smtClean="0">
                <a:solidFill>
                  <a:srgbClr val="0070C0"/>
                </a:solidFill>
              </a:rPr>
              <a:t>PÁTEŘ SE SKLÁDÁ Z ……</a:t>
            </a:r>
            <a:r>
              <a:rPr lang="cs-CZ" sz="4800" dirty="0" smtClean="0">
                <a:solidFill>
                  <a:srgbClr val="C00000"/>
                </a:solidFill>
              </a:rPr>
              <a:t>OBRATLŮ</a:t>
            </a:r>
            <a:r>
              <a:rPr lang="cs-CZ" sz="4800" dirty="0" smtClean="0">
                <a:solidFill>
                  <a:srgbClr val="0070C0"/>
                </a:solidFill>
              </a:rPr>
              <a:t>….</a:t>
            </a:r>
          </a:p>
          <a:p>
            <a:pPr marL="0" indent="0">
              <a:buNone/>
            </a:pPr>
            <a:r>
              <a:rPr lang="cs-CZ" sz="4800" dirty="0" smtClean="0"/>
              <a:t>KOSTI JSOU SPOJENY POHYBLIVĚ …</a:t>
            </a:r>
            <a:r>
              <a:rPr lang="cs-CZ" sz="4800" dirty="0" smtClean="0">
                <a:solidFill>
                  <a:srgbClr val="C00000"/>
                </a:solidFill>
              </a:rPr>
              <a:t>KLOUBY</a:t>
            </a:r>
            <a:r>
              <a:rPr lang="cs-CZ" sz="4800" dirty="0" smtClean="0"/>
              <a:t>……</a:t>
            </a:r>
          </a:p>
          <a:p>
            <a:pPr marL="0" indent="0">
              <a:buNone/>
            </a:pPr>
            <a:r>
              <a:rPr lang="cs-CZ" sz="4800" dirty="0" smtClean="0"/>
              <a:t>A NEPOHYBLIVĚ </a:t>
            </a:r>
          </a:p>
          <a:p>
            <a:pPr marL="0" indent="0">
              <a:buNone/>
            </a:pPr>
            <a:r>
              <a:rPr lang="cs-CZ" sz="4800" dirty="0" smtClean="0"/>
              <a:t>…</a:t>
            </a:r>
            <a:r>
              <a:rPr lang="cs-CZ" sz="4800" dirty="0" smtClean="0">
                <a:solidFill>
                  <a:srgbClr val="C00000"/>
                </a:solidFill>
              </a:rPr>
              <a:t>ŠVY</a:t>
            </a:r>
            <a:r>
              <a:rPr lang="cs-CZ" sz="4800" dirty="0" smtClean="0"/>
              <a:t>….</a:t>
            </a:r>
            <a:endParaRPr lang="cs-CZ" sz="4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4" name="Picture 2" descr="C:\Users\Hronková\AppData\Local\Microsoft\Windows\Temporary Internet Files\Content.IE5\GGD2473E\MC9000147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784097"/>
            <a:ext cx="1008112" cy="3613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472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26370"/>
          </a:xfrm>
          <a:solidFill>
            <a:srgbClr val="0070C0"/>
          </a:solidFill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bg1"/>
                </a:solidFill>
              </a:rPr>
              <a:t>GRATULUJI VŠEM ÚSPĚŠNÝM ŽÁKŮM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01008"/>
            <a:ext cx="8229600" cy="2625155"/>
          </a:xfrm>
          <a:solidFill>
            <a:srgbClr val="FFC0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Hronková\AppData\Local\Microsoft\Windows\Temporary Internet Files\Content.IE5\GGD2473E\MC90043800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520" y="3284984"/>
            <a:ext cx="4121198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8572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</a:rPr>
              <a:t>CITACE</a:t>
            </a:r>
            <a:endParaRPr lang="cs-CZ" sz="60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502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223</Words>
  <Application>Microsoft Office PowerPoint</Application>
  <PresentationFormat>Předvádění na obrazovce (4:3)</PresentationFormat>
  <Paragraphs>47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KOSTRA</vt:lpstr>
      <vt:lpstr>DOPLŇ CHYBĚJÍCÍ SLOVA DO VĚT</vt:lpstr>
      <vt:lpstr>DOPLŇ CHYBĚJÍCÍ SLOVA DO VĚT</vt:lpstr>
      <vt:lpstr>DOPLŇ CHYBĚJÍCÍ SLOVA DO VĚT</vt:lpstr>
      <vt:lpstr>NYNÍ SI MŮŽEŠ SVOU PRÁCI ZKONTROLOVAT</vt:lpstr>
      <vt:lpstr>Prezentace aplikace PowerPoint</vt:lpstr>
      <vt:lpstr>Prezentace aplikace PowerPoint</vt:lpstr>
      <vt:lpstr>Prezentace aplikace PowerPoint</vt:lpstr>
      <vt:lpstr>GRATULUJI VŠEM ÚSPĚŠNÝM ŽÁKŮM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6</cp:revision>
  <dcterms:created xsi:type="dcterms:W3CDTF">2012-03-25T13:11:41Z</dcterms:created>
  <dcterms:modified xsi:type="dcterms:W3CDTF">2012-03-25T13:52:21Z</dcterms:modified>
</cp:coreProperties>
</file>