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Hronková Pavlína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VY_52_INOVACE_18_Péče o zuby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Lidské tělo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Přírodověda pro 5.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 custLinFactNeighborX="0" custLinFactNeighborY="0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C93AE4B-3CD2-4F11-9E8E-D6E13D99ED58}" type="presOf" srcId="{DAEA276B-ECF9-46F6-A7D3-4693B2D32BC4}" destId="{CDED6FE3-AD8F-4ACC-B6B8-710EDDD97598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B43BD9A0-7ED5-4BCB-B448-23DFC51C9FB0}" type="presOf" srcId="{FBBFC3EA-9D9D-4F3A-BEA6-9C2C0E46BF20}" destId="{643EA938-EDE0-4533-ACCC-D2BD6F3A527C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CF01B8CA-936B-4210-BA22-045BDCB4C317}" type="presOf" srcId="{C73C7642-F245-4585-8F88-243F9FAEF6CA}" destId="{AA41A67C-3D3F-4AE9-9E0F-5D7F7BB2E741}" srcOrd="1" destOrd="0" presId="urn:microsoft.com/office/officeart/2005/8/layout/target3"/>
    <dgm:cxn modelId="{C9F8B81B-90AD-4808-8DA1-3E8DF02036C0}" type="presOf" srcId="{445C7998-7549-48B0-BD68-D4F0167F02E5}" destId="{4D19AB04-24FA-40C2-B203-52AE3D15E171}" srcOrd="1" destOrd="0" presId="urn:microsoft.com/office/officeart/2005/8/layout/target3"/>
    <dgm:cxn modelId="{EEEBDB27-21F6-4FC1-A890-83A629E5317D}" type="presOf" srcId="{EBC41103-E2E5-4D48-9B4B-425520D3D098}" destId="{50C2F88D-8688-44C2-A854-691F34009D3B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E7EA829-4B99-4A2F-B645-B1898173C1BB}" type="presOf" srcId="{C73C7642-F245-4585-8F88-243F9FAEF6CA}" destId="{97289DF2-90F4-4EC2-A9FC-633B00BAB610}" srcOrd="0" destOrd="0" presId="urn:microsoft.com/office/officeart/2005/8/layout/target3"/>
    <dgm:cxn modelId="{46C45888-6A67-4C60-B5FC-1AC09CC726D9}" type="presOf" srcId="{019433A1-1324-4DE1-9E6F-32B851095F74}" destId="{A3817367-F2BC-482F-8832-FA00B51DCCF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B32F5814-9835-4CDC-A9E7-306F1AD059A0}" type="presOf" srcId="{DAEA276B-ECF9-46F6-A7D3-4693B2D32BC4}" destId="{F69A1436-182C-465B-AD7F-FE48E0C090C1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966864A6-F50B-4A65-82FA-293C558E250E}" type="presOf" srcId="{FBBFC3EA-9D9D-4F3A-BEA6-9C2C0E46BF20}" destId="{832BF48F-0145-4429-9E02-8FCA946CCE9E}" srcOrd="1" destOrd="0" presId="urn:microsoft.com/office/officeart/2005/8/layout/target3"/>
    <dgm:cxn modelId="{43D443B7-FB8F-495B-AF96-477DEA4D2B7F}" type="presOf" srcId="{019433A1-1324-4DE1-9E6F-32B851095F74}" destId="{E7297F21-D4FD-4A41-AE58-814D01A6B5E7}" srcOrd="1" destOrd="0" presId="urn:microsoft.com/office/officeart/2005/8/layout/target3"/>
    <dgm:cxn modelId="{9DF877DA-8B2F-4FA4-A7BB-F993333DD9CF}" type="presOf" srcId="{445C7998-7549-48B0-BD68-D4F0167F02E5}" destId="{BC35EE03-4121-4EF9-923D-7CB6D30D358D}" srcOrd="0" destOrd="0" presId="urn:microsoft.com/office/officeart/2005/8/layout/target3"/>
    <dgm:cxn modelId="{E93028EC-D03C-4FC9-B701-03405D0D361E}" type="presOf" srcId="{EBC41103-E2E5-4D48-9B4B-425520D3D098}" destId="{F969C235-9271-4D34-B740-D627A121CAD0}" srcOrd="1" destOrd="0" presId="urn:microsoft.com/office/officeart/2005/8/layout/target3"/>
    <dgm:cxn modelId="{11050466-891B-43AA-909B-49BF07CF9AF5}" type="presOf" srcId="{39F8B381-5807-488E-AC22-73DD4140ED4A}" destId="{71045F8C-00FA-488E-A7BD-E2E6753D979D}" srcOrd="0" destOrd="0" presId="urn:microsoft.com/office/officeart/2005/8/layout/target3"/>
    <dgm:cxn modelId="{4C2E0EBF-5CD7-48D8-91F3-D75CD9481F44}" type="presParOf" srcId="{71045F8C-00FA-488E-A7BD-E2E6753D979D}" destId="{3577EC6B-C980-4F34-8C69-4365E7B8FC8C}" srcOrd="0" destOrd="0" presId="urn:microsoft.com/office/officeart/2005/8/layout/target3"/>
    <dgm:cxn modelId="{75500FD2-5420-4691-8337-DD4867685F1B}" type="presParOf" srcId="{71045F8C-00FA-488E-A7BD-E2E6753D979D}" destId="{6940EB87-DC1D-4BC3-9408-9AC2E1FFC039}" srcOrd="1" destOrd="0" presId="urn:microsoft.com/office/officeart/2005/8/layout/target3"/>
    <dgm:cxn modelId="{4B6205C6-874C-4A34-B6CE-7944F390EAC3}" type="presParOf" srcId="{71045F8C-00FA-488E-A7BD-E2E6753D979D}" destId="{BC35EE03-4121-4EF9-923D-7CB6D30D358D}" srcOrd="2" destOrd="0" presId="urn:microsoft.com/office/officeart/2005/8/layout/target3"/>
    <dgm:cxn modelId="{49C3B9F2-D19B-48E6-ACD4-B295BFDA18C2}" type="presParOf" srcId="{71045F8C-00FA-488E-A7BD-E2E6753D979D}" destId="{C95EEA27-3CBF-4645-A92D-9D8AF5C1CBFC}" srcOrd="3" destOrd="0" presId="urn:microsoft.com/office/officeart/2005/8/layout/target3"/>
    <dgm:cxn modelId="{CEB10F5A-DCA3-4303-A7E0-E5DEE7CE2B83}" type="presParOf" srcId="{71045F8C-00FA-488E-A7BD-E2E6753D979D}" destId="{851BB866-B6AE-4566-893F-4C635BA974FC}" srcOrd="4" destOrd="0" presId="urn:microsoft.com/office/officeart/2005/8/layout/target3"/>
    <dgm:cxn modelId="{44821103-6753-418F-8EF6-46433F3B5EE9}" type="presParOf" srcId="{71045F8C-00FA-488E-A7BD-E2E6753D979D}" destId="{643EA938-EDE0-4533-ACCC-D2BD6F3A527C}" srcOrd="5" destOrd="0" presId="urn:microsoft.com/office/officeart/2005/8/layout/target3"/>
    <dgm:cxn modelId="{6628C35B-6757-4608-9804-D322E48B4E6B}" type="presParOf" srcId="{71045F8C-00FA-488E-A7BD-E2E6753D979D}" destId="{92F31B18-D66D-4CC7-89B9-378928DE877D}" srcOrd="6" destOrd="0" presId="urn:microsoft.com/office/officeart/2005/8/layout/target3"/>
    <dgm:cxn modelId="{65B40049-A03C-48C6-ABCC-972559E759BF}" type="presParOf" srcId="{71045F8C-00FA-488E-A7BD-E2E6753D979D}" destId="{902074E1-B931-4618-97F1-FADBE82E9C3C}" srcOrd="7" destOrd="0" presId="urn:microsoft.com/office/officeart/2005/8/layout/target3"/>
    <dgm:cxn modelId="{34E6D3F0-8B60-4AB4-B896-612F34B8E1B5}" type="presParOf" srcId="{71045F8C-00FA-488E-A7BD-E2E6753D979D}" destId="{A3817367-F2BC-482F-8832-FA00B51DCCF3}" srcOrd="8" destOrd="0" presId="urn:microsoft.com/office/officeart/2005/8/layout/target3"/>
    <dgm:cxn modelId="{666F5767-513E-4303-AF44-DFC7A1B7E695}" type="presParOf" srcId="{71045F8C-00FA-488E-A7BD-E2E6753D979D}" destId="{626ABFF6-56C8-4386-B662-68EC364EED9D}" srcOrd="9" destOrd="0" presId="urn:microsoft.com/office/officeart/2005/8/layout/target3"/>
    <dgm:cxn modelId="{1249EA1B-ACF1-4DCA-9519-35E21E40D24E}" type="presParOf" srcId="{71045F8C-00FA-488E-A7BD-E2E6753D979D}" destId="{6DB11F1C-D028-4800-9625-6611CA9DE6D4}" srcOrd="10" destOrd="0" presId="urn:microsoft.com/office/officeart/2005/8/layout/target3"/>
    <dgm:cxn modelId="{9810ECCA-19A7-4750-898C-045843557C6D}" type="presParOf" srcId="{71045F8C-00FA-488E-A7BD-E2E6753D979D}" destId="{CDED6FE3-AD8F-4ACC-B6B8-710EDDD97598}" srcOrd="11" destOrd="0" presId="urn:microsoft.com/office/officeart/2005/8/layout/target3"/>
    <dgm:cxn modelId="{F668C845-608F-4C76-B78A-4882A4035BD6}" type="presParOf" srcId="{71045F8C-00FA-488E-A7BD-E2E6753D979D}" destId="{397AC6D7-84A6-4150-958F-83C92D9ACF38}" srcOrd="12" destOrd="0" presId="urn:microsoft.com/office/officeart/2005/8/layout/target3"/>
    <dgm:cxn modelId="{0B466D3C-A618-4306-B8A8-C3AC0C3BEC25}" type="presParOf" srcId="{71045F8C-00FA-488E-A7BD-E2E6753D979D}" destId="{D7419528-33A6-416D-9E64-B3F7915C5149}" srcOrd="13" destOrd="0" presId="urn:microsoft.com/office/officeart/2005/8/layout/target3"/>
    <dgm:cxn modelId="{53D227AF-C7B3-4A01-BACA-FE8CC4B8C15A}" type="presParOf" srcId="{71045F8C-00FA-488E-A7BD-E2E6753D979D}" destId="{97289DF2-90F4-4EC2-A9FC-633B00BAB610}" srcOrd="14" destOrd="0" presId="urn:microsoft.com/office/officeart/2005/8/layout/target3"/>
    <dgm:cxn modelId="{6613769D-CA50-48D0-B750-27F15C276B84}" type="presParOf" srcId="{71045F8C-00FA-488E-A7BD-E2E6753D979D}" destId="{234EBA9D-95B4-4C20-A84E-6F65F1085DC6}" srcOrd="15" destOrd="0" presId="urn:microsoft.com/office/officeart/2005/8/layout/target3"/>
    <dgm:cxn modelId="{85774D80-8D1F-47AA-952E-65EE4DCDCA43}" type="presParOf" srcId="{71045F8C-00FA-488E-A7BD-E2E6753D979D}" destId="{12255512-213F-41DF-90A6-8B4CD74A2B52}" srcOrd="16" destOrd="0" presId="urn:microsoft.com/office/officeart/2005/8/layout/target3"/>
    <dgm:cxn modelId="{9E768849-4082-4DDF-AFFD-8C190B373439}" type="presParOf" srcId="{71045F8C-00FA-488E-A7BD-E2E6753D979D}" destId="{50C2F88D-8688-44C2-A854-691F34009D3B}" srcOrd="17" destOrd="0" presId="urn:microsoft.com/office/officeart/2005/8/layout/target3"/>
    <dgm:cxn modelId="{1D8A9E94-FFEE-47FE-9CCA-DC229AAF659A}" type="presParOf" srcId="{71045F8C-00FA-488E-A7BD-E2E6753D979D}" destId="{4D19AB04-24FA-40C2-B203-52AE3D15E171}" srcOrd="18" destOrd="0" presId="urn:microsoft.com/office/officeart/2005/8/layout/target3"/>
    <dgm:cxn modelId="{C07C716D-0513-4406-AACF-2F797D178DB8}" type="presParOf" srcId="{71045F8C-00FA-488E-A7BD-E2E6753D979D}" destId="{832BF48F-0145-4429-9E02-8FCA946CCE9E}" srcOrd="19" destOrd="0" presId="urn:microsoft.com/office/officeart/2005/8/layout/target3"/>
    <dgm:cxn modelId="{9F235C13-B7BC-4578-B7B9-29C330B7F2F1}" type="presParOf" srcId="{71045F8C-00FA-488E-A7BD-E2E6753D979D}" destId="{E7297F21-D4FD-4A41-AE58-814D01A6B5E7}" srcOrd="20" destOrd="0" presId="urn:microsoft.com/office/officeart/2005/8/layout/target3"/>
    <dgm:cxn modelId="{6DADCE48-7687-49DE-8010-67E1256F1404}" type="presParOf" srcId="{71045F8C-00FA-488E-A7BD-E2E6753D979D}" destId="{F69A1436-182C-465B-AD7F-FE48E0C090C1}" srcOrd="21" destOrd="0" presId="urn:microsoft.com/office/officeart/2005/8/layout/target3"/>
    <dgm:cxn modelId="{12F64FFE-BBCB-43C0-86A7-DA034A6741BF}" type="presParOf" srcId="{71045F8C-00FA-488E-A7BD-E2E6753D979D}" destId="{AA41A67C-3D3F-4AE9-9E0F-5D7F7BB2E741}" srcOrd="22" destOrd="0" presId="urn:microsoft.com/office/officeart/2005/8/layout/target3"/>
    <dgm:cxn modelId="{7C841F55-D6A4-4F3D-A943-C28E0519B98D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Hronková Pavlína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VY_52_INOVACE_18_Péče o zuby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Přírodověda pro 5.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Lidské tělo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607F-81AC-447E-91DA-23ED4C153E49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FD379-F1AF-4CEB-8BFE-A8E185A10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0435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607F-81AC-447E-91DA-23ED4C153E49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FD379-F1AF-4CEB-8BFE-A8E185A10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52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607F-81AC-447E-91DA-23ED4C153E49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FD379-F1AF-4CEB-8BFE-A8E185A10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6535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607F-81AC-447E-91DA-23ED4C153E49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FD379-F1AF-4CEB-8BFE-A8E185A10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305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607F-81AC-447E-91DA-23ED4C153E49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FD379-F1AF-4CEB-8BFE-A8E185A10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7120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607F-81AC-447E-91DA-23ED4C153E49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FD379-F1AF-4CEB-8BFE-A8E185A10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2437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607F-81AC-447E-91DA-23ED4C153E49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FD379-F1AF-4CEB-8BFE-A8E185A10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1733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607F-81AC-447E-91DA-23ED4C153E49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FD379-F1AF-4CEB-8BFE-A8E185A10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0505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607F-81AC-447E-91DA-23ED4C153E49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FD379-F1AF-4CEB-8BFE-A8E185A10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3397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607F-81AC-447E-91DA-23ED4C153E49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FD379-F1AF-4CEB-8BFE-A8E185A10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9981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607F-81AC-447E-91DA-23ED4C153E49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FD379-F1AF-4CEB-8BFE-A8E185A10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1242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8607F-81AC-447E-91DA-23ED4C153E49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FD379-F1AF-4CEB-8BFE-A8E185A10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009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9329999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74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rgbClr val="92D050"/>
          </a:solidFill>
        </p:spPr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ANOTACE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dirty="0" smtClean="0"/>
              <a:t>MATERIÁL JE URČEN PRO ŽÁKY 5. ROČNÍKU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MATERIÁL SLOUŽÍ K </a:t>
            </a:r>
            <a:r>
              <a:rPr lang="cs-CZ" dirty="0" smtClean="0"/>
              <a:t>VÝKLADU </a:t>
            </a:r>
            <a:r>
              <a:rPr lang="cs-CZ" dirty="0" smtClean="0"/>
              <a:t>UČIVA </a:t>
            </a:r>
          </a:p>
          <a:p>
            <a:r>
              <a:rPr lang="cs-CZ" dirty="0" smtClean="0"/>
              <a:t>INOVACE: MATERIÁL </a:t>
            </a:r>
            <a:r>
              <a:rPr lang="cs-CZ" dirty="0" smtClean="0"/>
              <a:t>VYUŽÍVÁ DOSAVADNÍCH ZNALOSTÍ ŽÁKŮ A PODPORUJE SPOLUPRÁCI ŽÁKŮ PŘI VÝUCE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750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7200" dirty="0" smtClean="0">
                <a:solidFill>
                  <a:srgbClr val="0070C0"/>
                </a:solidFill>
              </a:rPr>
              <a:t>PÉČE O ZUBY</a:t>
            </a:r>
            <a:endParaRPr lang="cs-CZ" sz="7200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7200" dirty="0" smtClean="0">
                <a:solidFill>
                  <a:srgbClr val="0070C0"/>
                </a:solidFill>
              </a:rPr>
              <a:t>LIDSKÉ TĚLO</a:t>
            </a:r>
            <a:endParaRPr lang="cs-CZ" sz="7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854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cs-CZ" sz="6600" dirty="0" smtClean="0"/>
              <a:t>JAK SPRÁVNĚ PEČOVAT O SVŮJ CHRUP?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  <a:solidFill>
            <a:srgbClr val="FFC000"/>
          </a:solidFill>
        </p:spPr>
        <p:txBody>
          <a:bodyPr/>
          <a:lstStyle/>
          <a:p>
            <a:pPr marL="742950" indent="-742950">
              <a:buFont typeface="+mj-lt"/>
              <a:buAutoNum type="arabicParenR"/>
            </a:pPr>
            <a:r>
              <a:rPr lang="cs-CZ" sz="4400" dirty="0" smtClean="0"/>
              <a:t>NAPIŠ, CO VŠE DĚLÁŠ, ABY TVŮJ CHRUP BYL ZDRAVÝ.</a:t>
            </a:r>
          </a:p>
          <a:p>
            <a:pPr marL="742950" indent="-742950">
              <a:buFont typeface="+mj-lt"/>
              <a:buAutoNum type="arabicParenR"/>
            </a:pPr>
            <a:r>
              <a:rPr lang="cs-CZ" sz="4400" dirty="0" smtClean="0"/>
              <a:t>PAK TO POROVNEJ S KAMARÁDEM.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7" name="Picture 3" descr="C:\Users\Hronková\AppData\Local\Microsoft\Windows\Temporary Internet Files\Content.IE5\GGD2473E\MP90032113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904" y="3061211"/>
            <a:ext cx="2607568" cy="3654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09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5 ZÁSAD, JAK SPRÁVNĚ PEČOVAT O SVÉ ZUBY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4800" dirty="0" smtClean="0"/>
              <a:t>ČISTĚTE SI ZUBY NEJMÉNĚ </a:t>
            </a:r>
          </a:p>
          <a:p>
            <a:pPr marL="0" indent="0">
              <a:buNone/>
            </a:pPr>
            <a:r>
              <a:rPr lang="cs-CZ" sz="4800" dirty="0" smtClean="0"/>
              <a:t>2x DENNĚ, NEJLÉPE PO KAŽDÉM JÍDLE.</a:t>
            </a:r>
            <a:endParaRPr lang="cs-CZ" sz="4800" dirty="0"/>
          </a:p>
        </p:txBody>
      </p:sp>
      <p:pic>
        <p:nvPicPr>
          <p:cNvPr id="2050" name="Picture 2" descr="C:\Users\Hronková\AppData\Local\Microsoft\Windows\Temporary Internet Files\Content.IE5\81EF3DJQ\MP90040206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423" y="3212976"/>
            <a:ext cx="2081212" cy="312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ronková\AppData\Local\Microsoft\Windows\Temporary Internet Files\Content.IE5\N1GGBFLW\MP90040708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378697"/>
            <a:ext cx="3902075" cy="2939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40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5 ZÁSAD, JAK SPRÁVNĚ PEČOVAT O SVÉ ZUBY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63805"/>
            <a:ext cx="8229600" cy="4525963"/>
          </a:xfrm>
          <a:solidFill>
            <a:srgbClr val="FFC0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2) OMEZTE SLADKÉ NÁPOJE A CUKROVINKY, JEZTE VYVÁŽENOU STRAVU</a:t>
            </a:r>
            <a:endParaRPr lang="cs-CZ" sz="4400" dirty="0"/>
          </a:p>
        </p:txBody>
      </p:sp>
      <p:pic>
        <p:nvPicPr>
          <p:cNvPr id="3074" name="Picture 2" descr="C:\Users\Hronková\AppData\Local\Microsoft\Windows\Temporary Internet Files\Content.IE5\JMV30A3Q\MP90017795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77072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ronková\AppData\Local\Microsoft\Windows\Temporary Internet Files\Content.IE5\81EF3DJQ\MC90043632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859782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Hronková\AppData\Local\Microsoft\Windows\Temporary Internet Files\Content.IE5\GGD2473E\MP90040060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573016"/>
            <a:ext cx="2495550" cy="312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Hronková\AppData\Local\Microsoft\Windows\Temporary Internet Files\Content.IE5\N1GGBFLW\MP90040677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534" y="4655151"/>
            <a:ext cx="2070368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844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5 ZÁSAD, JAK SPRÁVNĚ PEČOVAT O SVÉ ZUBY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solidFill>
            <a:srgbClr val="FFC0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3) POUŽÍVEJTE ZUBNÍ PASTY A ÚSTNÍ VODY S OBSAHEM FLUORIDU. OMEZÍTE TÍM VZNIK ZUBNÍHO KAZU</a:t>
            </a:r>
            <a:endParaRPr lang="cs-CZ" sz="4400" dirty="0"/>
          </a:p>
        </p:txBody>
      </p:sp>
      <p:pic>
        <p:nvPicPr>
          <p:cNvPr id="4099" name="Picture 3" descr="C:\Users\Hronková\AppData\Local\Microsoft\Windows\Temporary Internet Files\Content.IE5\JMV30A3Q\MC90005494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104" y="3559626"/>
            <a:ext cx="3047320" cy="274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Hronková\AppData\Local\Microsoft\Windows\Temporary Internet Files\Content.IE5\JMV30A3Q\MC9003253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308" y="4365104"/>
            <a:ext cx="1531938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1793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5 ZÁSAD, JAK SPRÁVNĚ PEČOVAT O SVÉ ZUBY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solidFill>
            <a:srgbClr val="FFC0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 4) NAVŠTĚVUJTE ZUBNÍHO LÉKAŘE PRAVIDELNĚ, ALESPOŇ 2x ZA ROK.</a:t>
            </a:r>
            <a:endParaRPr lang="cs-CZ" sz="4400" dirty="0"/>
          </a:p>
        </p:txBody>
      </p:sp>
      <p:pic>
        <p:nvPicPr>
          <p:cNvPr id="5122" name="Picture 2" descr="C:\Users\Hronková\AppData\Local\Microsoft\Windows\Temporary Internet Files\Content.IE5\N1GGBFLW\MC9000245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832366"/>
            <a:ext cx="3672408" cy="34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0531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5 ZÁSAD, JAK SPRÁVNĚ PEČOVAT O SVÉ ZUBY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5) ŽVÝKEJTE ŽVÝKAČKY BEZ CUKRU PO KAŽDÉM JÍDLE, NEMÁTE-LI MOŽNOST SI VYČISTIT ZUBY.</a:t>
            </a:r>
            <a:endParaRPr lang="cs-CZ" sz="4400" dirty="0"/>
          </a:p>
        </p:txBody>
      </p:sp>
      <p:pic>
        <p:nvPicPr>
          <p:cNvPr id="6146" name="Picture 2" descr="C:\Users\Hronková\AppData\Local\Microsoft\Windows\Temporary Internet Files\Content.IE5\N1GGBFLW\MC9002159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450" y="3833813"/>
            <a:ext cx="3065463" cy="183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Hronková\AppData\Local\Microsoft\Windows\Temporary Internet Files\Content.IE5\JMV30A3Q\MC9001993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863" y="4149725"/>
            <a:ext cx="2457450" cy="120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550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dirty="0" smtClean="0"/>
              <a:t>STATISTIKA NAŠÍ PÉČE O CHRUP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OPIŠ SI ZÁSADY DO SEŠITU.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ZEPTEJ SE 5TI SPOLUŽÁKŮ, ZDA ZÁSADY DODRŽUJÍ.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 VYZNAČ ZÁSADU, KTERÁ JE </a:t>
            </a:r>
            <a:r>
              <a:rPr lang="cs-CZ" dirty="0" smtClean="0">
                <a:solidFill>
                  <a:srgbClr val="0070C0"/>
                </a:solidFill>
              </a:rPr>
              <a:t>NEJVÍCE DODRŽOVANÁ MODŘE.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VYZNAČ ZÁSADU, KTERÁ </a:t>
            </a:r>
            <a:r>
              <a:rPr lang="cs-CZ" i="1" dirty="0" smtClean="0"/>
              <a:t>JE </a:t>
            </a:r>
            <a:r>
              <a:rPr lang="cs-CZ" i="1" dirty="0" smtClean="0">
                <a:solidFill>
                  <a:srgbClr val="FF0000"/>
                </a:solidFill>
              </a:rPr>
              <a:t>NEJMÉNĚ DODRŽOVANÁ ČERVENĚ.</a:t>
            </a:r>
            <a:endParaRPr lang="cs-CZ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05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6600" dirty="0" smtClean="0"/>
              <a:t>PŘEDSEVZETÍ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4400" dirty="0" smtClean="0"/>
              <a:t>OZNAČ SI V SEŠITĚ ZÁSADU PÉČE O CHRUP, KTEROU SE BUDEŠ SNAŽIT VÍCE DODRŽOVAT.</a:t>
            </a:r>
          </a:p>
          <a:p>
            <a:r>
              <a:rPr lang="cs-CZ" sz="4400" dirty="0" smtClean="0"/>
              <a:t>AŤ MÁME ZDRAVĚJŠÍ ZUBY!</a:t>
            </a:r>
            <a:endParaRPr lang="cs-CZ" sz="4400" dirty="0"/>
          </a:p>
        </p:txBody>
      </p:sp>
      <p:pic>
        <p:nvPicPr>
          <p:cNvPr id="9218" name="Picture 2" descr="C:\Users\Hronková\AppData\Local\Microsoft\Windows\Temporary Internet Files\Content.IE5\JMV30A3Q\MC90043248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059931" cy="1824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58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6000" b="1" dirty="0" smtClean="0"/>
              <a:t>CITACE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Ilustrace: www.office.microsoft.com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1199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284</Words>
  <Application>Microsoft Office PowerPoint</Application>
  <PresentationFormat>Předvádění na obrazovce (4:3)</PresentationFormat>
  <Paragraphs>40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PÉČE O ZUBY</vt:lpstr>
      <vt:lpstr>JAK SPRÁVNĚ PEČOVAT O SVŮJ CHRUP?</vt:lpstr>
      <vt:lpstr>5 ZÁSAD, JAK SPRÁVNĚ PEČOVAT O SVÉ ZUBY</vt:lpstr>
      <vt:lpstr>5 ZÁSAD, JAK SPRÁVNĚ PEČOVAT O SVÉ ZUBY</vt:lpstr>
      <vt:lpstr>5 ZÁSAD, JAK SPRÁVNĚ PEČOVAT O SVÉ ZUBY</vt:lpstr>
      <vt:lpstr>5 ZÁSAD, JAK SPRÁVNĚ PEČOVAT O SVÉ ZUBY</vt:lpstr>
      <vt:lpstr>5 ZÁSAD, JAK SPRÁVNĚ PEČOVAT O SVÉ ZUBY</vt:lpstr>
      <vt:lpstr>STATISTIKA NAŠÍ PÉČE O CHRUP </vt:lpstr>
      <vt:lpstr>PŘEDSEVZETÍ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Hronková</dc:creator>
  <cp:lastModifiedBy>Hronková</cp:lastModifiedBy>
  <cp:revision>8</cp:revision>
  <dcterms:created xsi:type="dcterms:W3CDTF">2012-04-01T17:05:13Z</dcterms:created>
  <dcterms:modified xsi:type="dcterms:W3CDTF">2012-04-01T18:18:34Z</dcterms:modified>
</cp:coreProperties>
</file>