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5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8" autoAdjust="0"/>
    <p:restoredTop sz="94660"/>
  </p:normalViewPr>
  <p:slideViewPr>
    <p:cSldViewPr>
      <p:cViewPr varScale="1">
        <p:scale>
          <a:sx n="69" d="100"/>
          <a:sy n="69" d="100"/>
        </p:scale>
        <p:origin x="-7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VY_52_INOVACE_19_Nemoci zubů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23D080-E286-4E5E-A89E-A0035C33B79A}" type="presOf" srcId="{445C7998-7549-48B0-BD68-D4F0167F02E5}" destId="{4D19AB04-24FA-40C2-B203-52AE3D15E171}" srcOrd="1" destOrd="0" presId="urn:microsoft.com/office/officeart/2005/8/layout/target3"/>
    <dgm:cxn modelId="{5AFC40DF-F09B-457C-A0DE-2F4CFA15772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B4FEFB6-9060-4C8C-BFEF-0B740F5ECB71}" type="presOf" srcId="{019433A1-1324-4DE1-9E6F-32B851095F74}" destId="{E7297F21-D4FD-4A41-AE58-814D01A6B5E7}" srcOrd="1" destOrd="0" presId="urn:microsoft.com/office/officeart/2005/8/layout/target3"/>
    <dgm:cxn modelId="{6730C699-9DD3-400A-B883-E8EA5C78A20F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E39F6AC-BB1C-4B73-BAEA-71D815183A94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8478505-1B10-434B-9831-0A50AC631F48}" type="presOf" srcId="{39F8B381-5807-488E-AC22-73DD4140ED4A}" destId="{71045F8C-00FA-488E-A7BD-E2E6753D979D}" srcOrd="0" destOrd="0" presId="urn:microsoft.com/office/officeart/2005/8/layout/target3"/>
    <dgm:cxn modelId="{41C46851-9854-4FBD-AE4E-17BF84E6C0DB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B34B69-31B3-40D3-811E-A8F68B0EFD77}" type="presOf" srcId="{EBC41103-E2E5-4D48-9B4B-425520D3D098}" destId="{50C2F88D-8688-44C2-A854-691F34009D3B}" srcOrd="0" destOrd="0" presId="urn:microsoft.com/office/officeart/2005/8/layout/target3"/>
    <dgm:cxn modelId="{F1D4AFCB-6154-42B6-8938-F3A48F06E31A}" type="presOf" srcId="{DAEA276B-ECF9-46F6-A7D3-4693B2D32BC4}" destId="{CDED6FE3-AD8F-4ACC-B6B8-710EDDD97598}" srcOrd="0" destOrd="0" presId="urn:microsoft.com/office/officeart/2005/8/layout/target3"/>
    <dgm:cxn modelId="{561DF4F6-853B-452E-92E2-BEC0D15FA4C1}" type="presOf" srcId="{FBBFC3EA-9D9D-4F3A-BEA6-9C2C0E46BF20}" destId="{643EA938-EDE0-4533-ACCC-D2BD6F3A527C}" srcOrd="0" destOrd="0" presId="urn:microsoft.com/office/officeart/2005/8/layout/target3"/>
    <dgm:cxn modelId="{FDA99E0F-82D1-45FF-B2E8-8E12F1431FE4}" type="presOf" srcId="{C73C7642-F245-4585-8F88-243F9FAEF6CA}" destId="{97289DF2-90F4-4EC2-A9FC-633B00BAB610}" srcOrd="0" destOrd="0" presId="urn:microsoft.com/office/officeart/2005/8/layout/target3"/>
    <dgm:cxn modelId="{D8E5BF43-60ED-4E16-94BD-756C2B0183A5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5927A1C-CA9F-4996-9AC1-6516634F6770}" type="presOf" srcId="{DAEA276B-ECF9-46F6-A7D3-4693B2D32BC4}" destId="{F69A1436-182C-465B-AD7F-FE48E0C090C1}" srcOrd="1" destOrd="0" presId="urn:microsoft.com/office/officeart/2005/8/layout/target3"/>
    <dgm:cxn modelId="{2309DB1B-F19C-4762-B7E4-1D1153AB1B4E}" type="presParOf" srcId="{71045F8C-00FA-488E-A7BD-E2E6753D979D}" destId="{3577EC6B-C980-4F34-8C69-4365E7B8FC8C}" srcOrd="0" destOrd="0" presId="urn:microsoft.com/office/officeart/2005/8/layout/target3"/>
    <dgm:cxn modelId="{85C01FD1-9886-4AEE-AD4E-9BCE1979298B}" type="presParOf" srcId="{71045F8C-00FA-488E-A7BD-E2E6753D979D}" destId="{6940EB87-DC1D-4BC3-9408-9AC2E1FFC039}" srcOrd="1" destOrd="0" presId="urn:microsoft.com/office/officeart/2005/8/layout/target3"/>
    <dgm:cxn modelId="{7637968B-97ED-4542-869A-649D1EDCE4D9}" type="presParOf" srcId="{71045F8C-00FA-488E-A7BD-E2E6753D979D}" destId="{BC35EE03-4121-4EF9-923D-7CB6D30D358D}" srcOrd="2" destOrd="0" presId="urn:microsoft.com/office/officeart/2005/8/layout/target3"/>
    <dgm:cxn modelId="{B3D416A1-541F-4C9E-9354-9E2545B16D15}" type="presParOf" srcId="{71045F8C-00FA-488E-A7BD-E2E6753D979D}" destId="{C95EEA27-3CBF-4645-A92D-9D8AF5C1CBFC}" srcOrd="3" destOrd="0" presId="urn:microsoft.com/office/officeart/2005/8/layout/target3"/>
    <dgm:cxn modelId="{1CA99611-0AD3-4A88-812D-5F1CE60DA7C5}" type="presParOf" srcId="{71045F8C-00FA-488E-A7BD-E2E6753D979D}" destId="{851BB866-B6AE-4566-893F-4C635BA974FC}" srcOrd="4" destOrd="0" presId="urn:microsoft.com/office/officeart/2005/8/layout/target3"/>
    <dgm:cxn modelId="{5E13208D-23B4-4FD6-BF51-0D7109DD74DA}" type="presParOf" srcId="{71045F8C-00FA-488E-A7BD-E2E6753D979D}" destId="{643EA938-EDE0-4533-ACCC-D2BD6F3A527C}" srcOrd="5" destOrd="0" presId="urn:microsoft.com/office/officeart/2005/8/layout/target3"/>
    <dgm:cxn modelId="{D1FF1306-2665-4BC8-93D9-0FF0A5C7C2FA}" type="presParOf" srcId="{71045F8C-00FA-488E-A7BD-E2E6753D979D}" destId="{92F31B18-D66D-4CC7-89B9-378928DE877D}" srcOrd="6" destOrd="0" presId="urn:microsoft.com/office/officeart/2005/8/layout/target3"/>
    <dgm:cxn modelId="{A71446BD-E702-4E99-81C7-F574F5E77E32}" type="presParOf" srcId="{71045F8C-00FA-488E-A7BD-E2E6753D979D}" destId="{902074E1-B931-4618-97F1-FADBE82E9C3C}" srcOrd="7" destOrd="0" presId="urn:microsoft.com/office/officeart/2005/8/layout/target3"/>
    <dgm:cxn modelId="{305782C2-A96F-4024-AC4B-C55D44D816AF}" type="presParOf" srcId="{71045F8C-00FA-488E-A7BD-E2E6753D979D}" destId="{A3817367-F2BC-482F-8832-FA00B51DCCF3}" srcOrd="8" destOrd="0" presId="urn:microsoft.com/office/officeart/2005/8/layout/target3"/>
    <dgm:cxn modelId="{7B969A20-F2B5-4456-9130-9C2A4A019DA2}" type="presParOf" srcId="{71045F8C-00FA-488E-A7BD-E2E6753D979D}" destId="{626ABFF6-56C8-4386-B662-68EC364EED9D}" srcOrd="9" destOrd="0" presId="urn:microsoft.com/office/officeart/2005/8/layout/target3"/>
    <dgm:cxn modelId="{50CA6227-6008-40C5-9A6F-3C2F89C95296}" type="presParOf" srcId="{71045F8C-00FA-488E-A7BD-E2E6753D979D}" destId="{6DB11F1C-D028-4800-9625-6611CA9DE6D4}" srcOrd="10" destOrd="0" presId="urn:microsoft.com/office/officeart/2005/8/layout/target3"/>
    <dgm:cxn modelId="{247C6B32-AE4B-4089-BD90-12D2831BDB76}" type="presParOf" srcId="{71045F8C-00FA-488E-A7BD-E2E6753D979D}" destId="{CDED6FE3-AD8F-4ACC-B6B8-710EDDD97598}" srcOrd="11" destOrd="0" presId="urn:microsoft.com/office/officeart/2005/8/layout/target3"/>
    <dgm:cxn modelId="{00B85780-8257-4459-985E-6DCDAF435203}" type="presParOf" srcId="{71045F8C-00FA-488E-A7BD-E2E6753D979D}" destId="{397AC6D7-84A6-4150-958F-83C92D9ACF38}" srcOrd="12" destOrd="0" presId="urn:microsoft.com/office/officeart/2005/8/layout/target3"/>
    <dgm:cxn modelId="{787D1944-AE18-4BC3-9387-C6E0A3C0DA97}" type="presParOf" srcId="{71045F8C-00FA-488E-A7BD-E2E6753D979D}" destId="{D7419528-33A6-416D-9E64-B3F7915C5149}" srcOrd="13" destOrd="0" presId="urn:microsoft.com/office/officeart/2005/8/layout/target3"/>
    <dgm:cxn modelId="{280E5886-A3F2-4EB3-8750-F2D5B01A2412}" type="presParOf" srcId="{71045F8C-00FA-488E-A7BD-E2E6753D979D}" destId="{97289DF2-90F4-4EC2-A9FC-633B00BAB610}" srcOrd="14" destOrd="0" presId="urn:microsoft.com/office/officeart/2005/8/layout/target3"/>
    <dgm:cxn modelId="{DECC1408-B807-4A98-99CC-975F76ADD5A7}" type="presParOf" srcId="{71045F8C-00FA-488E-A7BD-E2E6753D979D}" destId="{234EBA9D-95B4-4C20-A84E-6F65F1085DC6}" srcOrd="15" destOrd="0" presId="urn:microsoft.com/office/officeart/2005/8/layout/target3"/>
    <dgm:cxn modelId="{FCD55BFF-5CF1-463B-980D-5071BD2C841A}" type="presParOf" srcId="{71045F8C-00FA-488E-A7BD-E2E6753D979D}" destId="{12255512-213F-41DF-90A6-8B4CD74A2B52}" srcOrd="16" destOrd="0" presId="urn:microsoft.com/office/officeart/2005/8/layout/target3"/>
    <dgm:cxn modelId="{6DDD2E2A-5212-4279-8112-02DE550A516A}" type="presParOf" srcId="{71045F8C-00FA-488E-A7BD-E2E6753D979D}" destId="{50C2F88D-8688-44C2-A854-691F34009D3B}" srcOrd="17" destOrd="0" presId="urn:microsoft.com/office/officeart/2005/8/layout/target3"/>
    <dgm:cxn modelId="{F07824BB-2BA9-42A8-95E3-BDD2760BEFC1}" type="presParOf" srcId="{71045F8C-00FA-488E-A7BD-E2E6753D979D}" destId="{4D19AB04-24FA-40C2-B203-52AE3D15E171}" srcOrd="18" destOrd="0" presId="urn:microsoft.com/office/officeart/2005/8/layout/target3"/>
    <dgm:cxn modelId="{3C17DEDF-E849-4649-811B-B1EB4A7F78AF}" type="presParOf" srcId="{71045F8C-00FA-488E-A7BD-E2E6753D979D}" destId="{832BF48F-0145-4429-9E02-8FCA946CCE9E}" srcOrd="19" destOrd="0" presId="urn:microsoft.com/office/officeart/2005/8/layout/target3"/>
    <dgm:cxn modelId="{CE5920F7-CDF3-4F01-8E90-5DB5E63F633C}" type="presParOf" srcId="{71045F8C-00FA-488E-A7BD-E2E6753D979D}" destId="{E7297F21-D4FD-4A41-AE58-814D01A6B5E7}" srcOrd="20" destOrd="0" presId="urn:microsoft.com/office/officeart/2005/8/layout/target3"/>
    <dgm:cxn modelId="{010BABA4-1352-4810-A308-71992D9F4B88}" type="presParOf" srcId="{71045F8C-00FA-488E-A7BD-E2E6753D979D}" destId="{F69A1436-182C-465B-AD7F-FE48E0C090C1}" srcOrd="21" destOrd="0" presId="urn:microsoft.com/office/officeart/2005/8/layout/target3"/>
    <dgm:cxn modelId="{6BB43E95-8943-49B1-872D-A38B132DEEC5}" type="presParOf" srcId="{71045F8C-00FA-488E-A7BD-E2E6753D979D}" destId="{AA41A67C-3D3F-4AE9-9E0F-5D7F7BB2E741}" srcOrd="22" destOrd="0" presId="urn:microsoft.com/office/officeart/2005/8/layout/target3"/>
    <dgm:cxn modelId="{DE745F67-5E44-4AB8-9C6B-2A78D3A982D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VY_52_INOVACE_19_Nemoci zubů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10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156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758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06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058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779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14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75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416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72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599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99B4E-495A-44FF-9B16-7CF2CC178AD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6804D-162C-46DC-9E8C-F8B1BB3B7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77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77066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910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VÝKLADU </a:t>
            </a:r>
            <a:r>
              <a:rPr lang="cs-CZ" dirty="0" smtClean="0"/>
              <a:t>UČIVA </a:t>
            </a:r>
          </a:p>
          <a:p>
            <a:r>
              <a:rPr lang="cs-CZ" dirty="0" smtClean="0"/>
              <a:t>INOVACE: MATERIÁL </a:t>
            </a:r>
            <a:r>
              <a:rPr lang="cs-CZ" dirty="0" smtClean="0"/>
              <a:t>JE VHODNÝ PRO ŽÁKY S INTEGRACÍ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67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NEMOCI ZUBŮ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ZUBNÍ KAZ</a:t>
            </a:r>
          </a:p>
          <a:p>
            <a:r>
              <a:rPr lang="cs-CZ" sz="5400" dirty="0" smtClean="0"/>
              <a:t>ZUBNÍ PLAK</a:t>
            </a:r>
          </a:p>
          <a:p>
            <a:r>
              <a:rPr lang="cs-CZ" sz="5400" dirty="0" smtClean="0"/>
              <a:t>ZUBNÍ KÁMEN</a:t>
            </a:r>
          </a:p>
          <a:p>
            <a:r>
              <a:rPr lang="cs-CZ" sz="5400" dirty="0" smtClean="0"/>
              <a:t>PARADONTÓZA</a:t>
            </a:r>
            <a:endParaRPr lang="cs-CZ" sz="5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3252362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99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ZUBNÍ KAZ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ZUBNÍ KAZ = NARUŠENÍ ZUBNÍ SKLOVINY</a:t>
            </a:r>
          </a:p>
          <a:p>
            <a:endParaRPr lang="cs-CZ" dirty="0" smtClean="0"/>
          </a:p>
          <a:p>
            <a:r>
              <a:rPr lang="cs-CZ" dirty="0" smtClean="0"/>
              <a:t>NEJČASTĚJŠÍ ONEMOCNĚNÍ U LIDÍ</a:t>
            </a:r>
          </a:p>
          <a:p>
            <a:endParaRPr lang="cs-CZ" dirty="0" smtClean="0"/>
          </a:p>
          <a:p>
            <a:r>
              <a:rPr lang="cs-CZ" dirty="0" smtClean="0"/>
              <a:t>NEJČASTĚJŠÍ PŘÍČINY – ŠPATNÁ HYGIENA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NEVHODNÁ STRAVA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ZUB BOLÍ – CITLIVÝ NA CHLAD A TEPLO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47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ZUBNÍ PLAK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MĚKKÁ VRSTVA, KTERÁ SE UKLÁDÁ NA ZUBECH A DÁSNÍCH</a:t>
            </a:r>
          </a:p>
          <a:p>
            <a:endParaRPr lang="cs-CZ" dirty="0" smtClean="0"/>
          </a:p>
          <a:p>
            <a:r>
              <a:rPr lang="cs-CZ" dirty="0" smtClean="0"/>
              <a:t>MNOŽÍ SE V NÍ BAKTERIE</a:t>
            </a:r>
          </a:p>
          <a:p>
            <a:endParaRPr lang="cs-CZ" dirty="0" smtClean="0"/>
          </a:p>
          <a:p>
            <a:r>
              <a:rPr lang="cs-CZ" dirty="0" smtClean="0"/>
              <a:t>UMOŽŇUJE VZNIK ZUBNÍHO KAZU</a:t>
            </a:r>
          </a:p>
          <a:p>
            <a:endParaRPr lang="cs-CZ" dirty="0" smtClean="0"/>
          </a:p>
          <a:p>
            <a:r>
              <a:rPr lang="cs-CZ" dirty="0" smtClean="0"/>
              <a:t>ODSTRAŇUJE SE SPRÁVNOU ZUBNÍ HYGIENOU</a:t>
            </a:r>
            <a:endParaRPr lang="cs-CZ" dirty="0"/>
          </a:p>
        </p:txBody>
      </p:sp>
      <p:pic>
        <p:nvPicPr>
          <p:cNvPr id="8195" name="Picture 3" descr="C:\Users\Hronková\AppData\Local\Microsoft\Windows\Temporary Internet Files\Content.IE5\N1GGBFLW\MM9003370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521" y="2180192"/>
            <a:ext cx="1896879" cy="189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74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ZUBNÍ KÁMEN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TVOŘÍ SE ZE ZUBNÍHO PLAKU</a:t>
            </a:r>
          </a:p>
          <a:p>
            <a:endParaRPr lang="cs-CZ" dirty="0"/>
          </a:p>
          <a:p>
            <a:r>
              <a:rPr lang="cs-CZ" dirty="0" smtClean="0"/>
              <a:t>JIŽ NEJDE ODSTRANIT KARTÁČKEM A PASTOU</a:t>
            </a:r>
          </a:p>
          <a:p>
            <a:endParaRPr lang="cs-CZ" dirty="0"/>
          </a:p>
          <a:p>
            <a:r>
              <a:rPr lang="cs-CZ" dirty="0" smtClean="0"/>
              <a:t>ZPŮSOBUJE BOLESTIVÝ ZÁNĚT DÁSNÍ</a:t>
            </a:r>
          </a:p>
          <a:p>
            <a:endParaRPr lang="cs-CZ" dirty="0"/>
          </a:p>
          <a:p>
            <a:r>
              <a:rPr lang="cs-CZ" dirty="0" smtClean="0"/>
              <a:t>ODSTRAŇUJE SE ULTRAZVUKEM NEBO MECHANICKY – VŽDY ZUBNÍ LÉKAŘ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92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PARADONTÓZA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ONEMOCNĚNÍ DÁSNÍ</a:t>
            </a:r>
          </a:p>
          <a:p>
            <a:endParaRPr lang="cs-CZ" dirty="0" smtClean="0"/>
          </a:p>
          <a:p>
            <a:r>
              <a:rPr lang="cs-CZ" dirty="0" smtClean="0"/>
              <a:t>JE ZPŮSOBENA PŮSOBENÍM </a:t>
            </a:r>
          </a:p>
          <a:p>
            <a:pPr marL="0" indent="0">
              <a:buNone/>
            </a:pPr>
            <a:r>
              <a:rPr lang="cs-CZ" dirty="0" smtClean="0"/>
              <a:t>    ZUBNÍHO PLAKU</a:t>
            </a:r>
          </a:p>
          <a:p>
            <a:pPr marL="0" indent="0">
              <a:buNone/>
            </a:pPr>
            <a:r>
              <a:rPr lang="cs-CZ" dirty="0" smtClean="0"/>
              <a:t>    A ZUBNÍHO KAMENE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MŮŽE SKONČIT VYPADÁNÍM I ZDRAVÝCH ZUBŮ</a:t>
            </a:r>
          </a:p>
          <a:p>
            <a:endParaRPr lang="cs-CZ" dirty="0"/>
          </a:p>
        </p:txBody>
      </p:sp>
      <p:pic>
        <p:nvPicPr>
          <p:cNvPr id="1027" name="Picture 3" descr="C:\Users\Hronková\AppData\Local\Microsoft\Windows\Temporary Internet Files\Content.IE5\81EF3DJQ\MP9003211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0848"/>
            <a:ext cx="2111938" cy="295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23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NOSÍŠ TAKÉ ROVNÁTKA?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ROVNÁTKA = ORTODONICKÝ APARÁT</a:t>
            </a:r>
          </a:p>
          <a:p>
            <a:endParaRPr lang="cs-CZ" dirty="0" smtClean="0"/>
          </a:p>
          <a:p>
            <a:r>
              <a:rPr lang="cs-CZ" dirty="0" smtClean="0"/>
              <a:t>SLOUŽÍ K USMĚRNĚNÍ RŮSTU ZUBŮ</a:t>
            </a:r>
          </a:p>
          <a:p>
            <a:endParaRPr lang="cs-CZ" dirty="0" smtClean="0"/>
          </a:p>
          <a:p>
            <a:r>
              <a:rPr lang="cs-CZ" dirty="0" smtClean="0"/>
              <a:t>ROVNÁTKA – FIXNÍ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 SNÍMACÍ</a:t>
            </a:r>
            <a:endParaRPr lang="cs-CZ" dirty="0"/>
          </a:p>
        </p:txBody>
      </p:sp>
      <p:pic>
        <p:nvPicPr>
          <p:cNvPr id="3074" name="Picture 2" descr="C:\Users\Hronková\AppData\Local\Microsoft\Windows\Temporary Internet Files\Content.IE5\N1GGBFLW\MP9004313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356997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98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PAMATUJ !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KAŽDÝ MŮŽE SVÝM CHOVÁNÍM A PÉČÍ OVLIVNIT A OMEZIT VZNIK ZUBNÍCH</a:t>
            </a:r>
          </a:p>
          <a:p>
            <a:pPr marL="0" indent="0">
              <a:buNone/>
            </a:pPr>
            <a:r>
              <a:rPr lang="cs-CZ" sz="4800" dirty="0" smtClean="0"/>
              <a:t> CHOROB.</a:t>
            </a:r>
            <a:endParaRPr lang="cs-CZ" sz="4800" dirty="0"/>
          </a:p>
        </p:txBody>
      </p:sp>
      <p:pic>
        <p:nvPicPr>
          <p:cNvPr id="2050" name="Picture 2" descr="C:\Users\Hronková\AppData\Local\Microsoft\Windows\Temporary Internet Files\Content.IE5\GGD2473E\MC90043440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984"/>
            <a:ext cx="3165053" cy="327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94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CITACE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8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217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NEMOCI ZUBŮ</vt:lpstr>
      <vt:lpstr>ZUBNÍ KAZ</vt:lpstr>
      <vt:lpstr>ZUBNÍ PLAK</vt:lpstr>
      <vt:lpstr>ZUBNÍ KÁMEN</vt:lpstr>
      <vt:lpstr>PARADONTÓZA</vt:lpstr>
      <vt:lpstr>NOSÍŠ TAKÉ ROVNÁTKA?</vt:lpstr>
      <vt:lpstr>PAMATUJ 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4</cp:revision>
  <dcterms:created xsi:type="dcterms:W3CDTF">2012-04-01T18:08:20Z</dcterms:created>
  <dcterms:modified xsi:type="dcterms:W3CDTF">2012-04-01T18:44:53Z</dcterms:modified>
</cp:coreProperties>
</file>