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VY_52_INOVACE_20_Křížovka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99BBE8-56AD-4F55-B204-DD6DA3944909}" type="presOf" srcId="{DAEA276B-ECF9-46F6-A7D3-4693B2D32BC4}" destId="{F69A1436-182C-465B-AD7F-FE48E0C090C1}" srcOrd="1" destOrd="0" presId="urn:microsoft.com/office/officeart/2005/8/layout/target3"/>
    <dgm:cxn modelId="{CCCCFA1A-B1A0-4F4C-9B51-A705E82BB3FC}" type="presOf" srcId="{FBBFC3EA-9D9D-4F3A-BEA6-9C2C0E46BF20}" destId="{832BF48F-0145-4429-9E02-8FCA946CCE9E}" srcOrd="1" destOrd="0" presId="urn:microsoft.com/office/officeart/2005/8/layout/target3"/>
    <dgm:cxn modelId="{FFBC7E24-73FF-4235-80C3-956E075CF875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9816947-DF73-40CC-A461-2792441A8FB0}" type="presOf" srcId="{EBC41103-E2E5-4D48-9B4B-425520D3D098}" destId="{50C2F88D-8688-44C2-A854-691F34009D3B}" srcOrd="0" destOrd="0" presId="urn:microsoft.com/office/officeart/2005/8/layout/target3"/>
    <dgm:cxn modelId="{A3D077B0-AA2D-44BC-A386-52190FF9AE9C}" type="presOf" srcId="{DAEA276B-ECF9-46F6-A7D3-4693B2D32BC4}" destId="{CDED6FE3-AD8F-4ACC-B6B8-710EDDD97598}" srcOrd="0" destOrd="0" presId="urn:microsoft.com/office/officeart/2005/8/layout/target3"/>
    <dgm:cxn modelId="{8CD04E4F-8249-4257-B10E-07B072F0A531}" type="presOf" srcId="{019433A1-1324-4DE1-9E6F-32B851095F74}" destId="{E7297F21-D4FD-4A41-AE58-814D01A6B5E7}" srcOrd="1" destOrd="0" presId="urn:microsoft.com/office/officeart/2005/8/layout/target3"/>
    <dgm:cxn modelId="{8856AE63-827F-402B-B7C0-A328D2559DB0}" type="presOf" srcId="{445C7998-7549-48B0-BD68-D4F0167F02E5}" destId="{BC35EE03-4121-4EF9-923D-7CB6D30D358D}" srcOrd="0" destOrd="0" presId="urn:microsoft.com/office/officeart/2005/8/layout/target3"/>
    <dgm:cxn modelId="{4EAC9C05-394D-4D3F-959D-6474A921E052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31763A5-9CFA-4252-B5FA-B9AA48073D0E}" type="presOf" srcId="{445C7998-7549-48B0-BD68-D4F0167F02E5}" destId="{4D19AB04-24FA-40C2-B203-52AE3D15E171}" srcOrd="1" destOrd="0" presId="urn:microsoft.com/office/officeart/2005/8/layout/target3"/>
    <dgm:cxn modelId="{FC2EF683-751A-4429-93BB-B64330668D37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677064D-F54A-485E-9713-C05FDD0E78DC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1C5390D-7EC1-44FD-9CB1-658ADF90A9CF}" type="presOf" srcId="{019433A1-1324-4DE1-9E6F-32B851095F74}" destId="{A3817367-F2BC-482F-8832-FA00B51DCCF3}" srcOrd="0" destOrd="0" presId="urn:microsoft.com/office/officeart/2005/8/layout/target3"/>
    <dgm:cxn modelId="{41B2AC50-AE4D-4EED-926A-D8B27265CF93}" type="presOf" srcId="{39F8B381-5807-488E-AC22-73DD4140ED4A}" destId="{71045F8C-00FA-488E-A7BD-E2E6753D979D}" srcOrd="0" destOrd="0" presId="urn:microsoft.com/office/officeart/2005/8/layout/target3"/>
    <dgm:cxn modelId="{DFB08F9C-6779-406E-BA6A-873C3636C7F4}" type="presParOf" srcId="{71045F8C-00FA-488E-A7BD-E2E6753D979D}" destId="{3577EC6B-C980-4F34-8C69-4365E7B8FC8C}" srcOrd="0" destOrd="0" presId="urn:microsoft.com/office/officeart/2005/8/layout/target3"/>
    <dgm:cxn modelId="{EFB52D83-216A-4B8A-B68A-83FF0A3DB7A6}" type="presParOf" srcId="{71045F8C-00FA-488E-A7BD-E2E6753D979D}" destId="{6940EB87-DC1D-4BC3-9408-9AC2E1FFC039}" srcOrd="1" destOrd="0" presId="urn:microsoft.com/office/officeart/2005/8/layout/target3"/>
    <dgm:cxn modelId="{5264A5FE-90B3-4394-93A6-E977959E8E0E}" type="presParOf" srcId="{71045F8C-00FA-488E-A7BD-E2E6753D979D}" destId="{BC35EE03-4121-4EF9-923D-7CB6D30D358D}" srcOrd="2" destOrd="0" presId="urn:microsoft.com/office/officeart/2005/8/layout/target3"/>
    <dgm:cxn modelId="{2CD28201-4056-4D33-B7D6-B2ACF27B704F}" type="presParOf" srcId="{71045F8C-00FA-488E-A7BD-E2E6753D979D}" destId="{C95EEA27-3CBF-4645-A92D-9D8AF5C1CBFC}" srcOrd="3" destOrd="0" presId="urn:microsoft.com/office/officeart/2005/8/layout/target3"/>
    <dgm:cxn modelId="{6276ECE7-E74A-44D3-9313-A10669A46764}" type="presParOf" srcId="{71045F8C-00FA-488E-A7BD-E2E6753D979D}" destId="{851BB866-B6AE-4566-893F-4C635BA974FC}" srcOrd="4" destOrd="0" presId="urn:microsoft.com/office/officeart/2005/8/layout/target3"/>
    <dgm:cxn modelId="{B318E957-3CC3-47DA-B722-4C0D43A49DB8}" type="presParOf" srcId="{71045F8C-00FA-488E-A7BD-E2E6753D979D}" destId="{643EA938-EDE0-4533-ACCC-D2BD6F3A527C}" srcOrd="5" destOrd="0" presId="urn:microsoft.com/office/officeart/2005/8/layout/target3"/>
    <dgm:cxn modelId="{428DF056-2069-4D6F-B785-FAFD73898A68}" type="presParOf" srcId="{71045F8C-00FA-488E-A7BD-E2E6753D979D}" destId="{92F31B18-D66D-4CC7-89B9-378928DE877D}" srcOrd="6" destOrd="0" presId="urn:microsoft.com/office/officeart/2005/8/layout/target3"/>
    <dgm:cxn modelId="{98964D40-0F08-45BC-B656-516D7D0A3B00}" type="presParOf" srcId="{71045F8C-00FA-488E-A7BD-E2E6753D979D}" destId="{902074E1-B931-4618-97F1-FADBE82E9C3C}" srcOrd="7" destOrd="0" presId="urn:microsoft.com/office/officeart/2005/8/layout/target3"/>
    <dgm:cxn modelId="{7C1F2BBD-ECE1-46EF-A716-72A37EE056DF}" type="presParOf" srcId="{71045F8C-00FA-488E-A7BD-E2E6753D979D}" destId="{A3817367-F2BC-482F-8832-FA00B51DCCF3}" srcOrd="8" destOrd="0" presId="urn:microsoft.com/office/officeart/2005/8/layout/target3"/>
    <dgm:cxn modelId="{2B147288-D024-4424-B7B1-C7596FA5297A}" type="presParOf" srcId="{71045F8C-00FA-488E-A7BD-E2E6753D979D}" destId="{626ABFF6-56C8-4386-B662-68EC364EED9D}" srcOrd="9" destOrd="0" presId="urn:microsoft.com/office/officeart/2005/8/layout/target3"/>
    <dgm:cxn modelId="{95079CB1-8828-4C41-820B-11BAAFD6735B}" type="presParOf" srcId="{71045F8C-00FA-488E-A7BD-E2E6753D979D}" destId="{6DB11F1C-D028-4800-9625-6611CA9DE6D4}" srcOrd="10" destOrd="0" presId="urn:microsoft.com/office/officeart/2005/8/layout/target3"/>
    <dgm:cxn modelId="{919279BF-15BE-4C36-92B0-C97EC07C71FA}" type="presParOf" srcId="{71045F8C-00FA-488E-A7BD-E2E6753D979D}" destId="{CDED6FE3-AD8F-4ACC-B6B8-710EDDD97598}" srcOrd="11" destOrd="0" presId="urn:microsoft.com/office/officeart/2005/8/layout/target3"/>
    <dgm:cxn modelId="{D9070119-B199-4E4B-8BE0-394EEA277844}" type="presParOf" srcId="{71045F8C-00FA-488E-A7BD-E2E6753D979D}" destId="{397AC6D7-84A6-4150-958F-83C92D9ACF38}" srcOrd="12" destOrd="0" presId="urn:microsoft.com/office/officeart/2005/8/layout/target3"/>
    <dgm:cxn modelId="{CAB518CA-98D7-49DC-B058-382B2CF3B863}" type="presParOf" srcId="{71045F8C-00FA-488E-A7BD-E2E6753D979D}" destId="{D7419528-33A6-416D-9E64-B3F7915C5149}" srcOrd="13" destOrd="0" presId="urn:microsoft.com/office/officeart/2005/8/layout/target3"/>
    <dgm:cxn modelId="{35BA7577-C97B-4504-BCDD-3798C8DBFC18}" type="presParOf" srcId="{71045F8C-00FA-488E-A7BD-E2E6753D979D}" destId="{97289DF2-90F4-4EC2-A9FC-633B00BAB610}" srcOrd="14" destOrd="0" presId="urn:microsoft.com/office/officeart/2005/8/layout/target3"/>
    <dgm:cxn modelId="{AC2CCD30-1F52-4BF5-AD50-26FA716A2EE3}" type="presParOf" srcId="{71045F8C-00FA-488E-A7BD-E2E6753D979D}" destId="{234EBA9D-95B4-4C20-A84E-6F65F1085DC6}" srcOrd="15" destOrd="0" presId="urn:microsoft.com/office/officeart/2005/8/layout/target3"/>
    <dgm:cxn modelId="{8B1DDEBF-9E14-43BB-A2D3-52A2450391E2}" type="presParOf" srcId="{71045F8C-00FA-488E-A7BD-E2E6753D979D}" destId="{12255512-213F-41DF-90A6-8B4CD74A2B52}" srcOrd="16" destOrd="0" presId="urn:microsoft.com/office/officeart/2005/8/layout/target3"/>
    <dgm:cxn modelId="{C3A40478-E100-4090-82EC-CAFEAE8E8D47}" type="presParOf" srcId="{71045F8C-00FA-488E-A7BD-E2E6753D979D}" destId="{50C2F88D-8688-44C2-A854-691F34009D3B}" srcOrd="17" destOrd="0" presId="urn:microsoft.com/office/officeart/2005/8/layout/target3"/>
    <dgm:cxn modelId="{BB17FA03-3F07-4092-96A7-9F00D2690279}" type="presParOf" srcId="{71045F8C-00FA-488E-A7BD-E2E6753D979D}" destId="{4D19AB04-24FA-40C2-B203-52AE3D15E171}" srcOrd="18" destOrd="0" presId="urn:microsoft.com/office/officeart/2005/8/layout/target3"/>
    <dgm:cxn modelId="{2F72C071-545F-4D23-8BA1-085D7F3BFE90}" type="presParOf" srcId="{71045F8C-00FA-488E-A7BD-E2E6753D979D}" destId="{832BF48F-0145-4429-9E02-8FCA946CCE9E}" srcOrd="19" destOrd="0" presId="urn:microsoft.com/office/officeart/2005/8/layout/target3"/>
    <dgm:cxn modelId="{A6D4B401-E194-44E4-936B-873C952B8F52}" type="presParOf" srcId="{71045F8C-00FA-488E-A7BD-E2E6753D979D}" destId="{E7297F21-D4FD-4A41-AE58-814D01A6B5E7}" srcOrd="20" destOrd="0" presId="urn:microsoft.com/office/officeart/2005/8/layout/target3"/>
    <dgm:cxn modelId="{56D4A425-CF53-48C5-B55E-AEBC6654F6F3}" type="presParOf" srcId="{71045F8C-00FA-488E-A7BD-E2E6753D979D}" destId="{F69A1436-182C-465B-AD7F-FE48E0C090C1}" srcOrd="21" destOrd="0" presId="urn:microsoft.com/office/officeart/2005/8/layout/target3"/>
    <dgm:cxn modelId="{97B3B495-4309-47A1-9F68-56B05020351F}" type="presParOf" srcId="{71045F8C-00FA-488E-A7BD-E2E6753D979D}" destId="{AA41A67C-3D3F-4AE9-9E0F-5D7F7BB2E741}" srcOrd="22" destOrd="0" presId="urn:microsoft.com/office/officeart/2005/8/layout/target3"/>
    <dgm:cxn modelId="{D3EF98DC-76D5-4D11-AA6E-FFB799C801B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VY_52_INOVACE_20_Křížovka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61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809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7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088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908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383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781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852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951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24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376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F3E40-8480-44B4-9237-29F21860DB13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4999F-D84C-4C08-A358-4471168C7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273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01252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35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MOTIVACI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INOVACE: MATERIÁL </a:t>
            </a:r>
            <a:r>
              <a:rPr lang="cs-CZ" dirty="0" smtClean="0"/>
              <a:t>VYUŽÍVÁ DOSAVADNÍCH ZNALOSTÍ UČIVA A PODPORUJE SPOLUPRÁCI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00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POKUS SE VYŘEŠIT KŘÍŽOVKU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:\krizovka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556792"/>
            <a:ext cx="8979279" cy="665538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16424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4806" y="476672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H:\krizovka1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8056093" cy="72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60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BRAINSTORMING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5400" dirty="0" smtClean="0"/>
              <a:t>DÝCHÁNÍ</a:t>
            </a:r>
            <a:r>
              <a:rPr lang="cs-CZ" dirty="0" smtClean="0"/>
              <a:t> – NAPIŠTE SE SOUSEDEM VŠE, CO MÁ SPOJITOST S DÝCHÁNÍM</a:t>
            </a:r>
            <a:endParaRPr lang="cs-CZ" dirty="0"/>
          </a:p>
        </p:txBody>
      </p:sp>
      <p:pic>
        <p:nvPicPr>
          <p:cNvPr id="2050" name="Picture 2" descr="C:\Users\Hronková\AppData\Local\Microsoft\Windows\Temporary Internet Files\Content.IE5\N1GGBFLW\MC90040419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3346147" cy="288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JMV30A3Q\MC900287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09120"/>
            <a:ext cx="1825625" cy="214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N1GGBFLW\MC9004042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2254873" cy="210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ronková\AppData\Local\Microsoft\Windows\Temporary Internet Files\Content.IE5\JMV30A3Q\MC9000978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130" y="3100683"/>
            <a:ext cx="1464869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422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OBKRESLI SI Z UČEBNICE DÝCHACÍ ÚSTROJÍ A POPIŠ JEHO ČÁSTI</a:t>
            </a:r>
            <a:endParaRPr lang="cs-CZ" dirty="0"/>
          </a:p>
        </p:txBody>
      </p:sp>
      <p:pic>
        <p:nvPicPr>
          <p:cNvPr id="4100" name="Picture 4" descr="C:\Users\Hronková\AppData\Local\Microsoft\Windows\Temporary Internet Files\Content.IE5\JMV30A3Q\MC9004387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80928"/>
            <a:ext cx="4530403" cy="339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41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CITACE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44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104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POKUS SE VYŘEŠIT KŘÍŽOVKU</vt:lpstr>
      <vt:lpstr>SPRÁVNÉ ŘEŠENÍ</vt:lpstr>
      <vt:lpstr>BRAINSTORMING</vt:lpstr>
      <vt:lpstr>SAMOSTATNÁ PRÁCE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3</cp:revision>
  <dcterms:created xsi:type="dcterms:W3CDTF">2012-04-11T18:44:43Z</dcterms:created>
  <dcterms:modified xsi:type="dcterms:W3CDTF">2012-04-11T19:13:56Z</dcterms:modified>
</cp:coreProperties>
</file>