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VY_52_INOVACE_25_IZS test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Člověk a zdraví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Přírodověda pro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B848D57-DE43-42CB-A7EC-A6857FD82DC0}" type="presOf" srcId="{445C7998-7549-48B0-BD68-D4F0167F02E5}" destId="{BC35EE03-4121-4EF9-923D-7CB6D30D358D}" srcOrd="0" destOrd="0" presId="urn:microsoft.com/office/officeart/2005/8/layout/target3"/>
    <dgm:cxn modelId="{9E8512FE-52CA-49AA-B184-66963F0DD775}" type="presOf" srcId="{C73C7642-F245-4585-8F88-243F9FAEF6CA}" destId="{AA41A67C-3D3F-4AE9-9E0F-5D7F7BB2E74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0E84BC91-E08B-44D5-90CE-B8AD4FD6BDC0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8C754DC-847C-4DAC-B4BE-2EB910DC85CE}" type="presOf" srcId="{DAEA276B-ECF9-46F6-A7D3-4693B2D32BC4}" destId="{CDED6FE3-AD8F-4ACC-B6B8-710EDDD97598}" srcOrd="0" destOrd="0" presId="urn:microsoft.com/office/officeart/2005/8/layout/target3"/>
    <dgm:cxn modelId="{FD457D00-3F2A-43D0-9D48-757608C1FDF2}" type="presOf" srcId="{FBBFC3EA-9D9D-4F3A-BEA6-9C2C0E46BF20}" destId="{832BF48F-0145-4429-9E02-8FCA946CCE9E}" srcOrd="1" destOrd="0" presId="urn:microsoft.com/office/officeart/2005/8/layout/target3"/>
    <dgm:cxn modelId="{BE322FEE-913C-44B8-9F99-DC4910A529A3}" type="presOf" srcId="{EBC41103-E2E5-4D48-9B4B-425520D3D098}" destId="{F969C235-9271-4D34-B740-D627A121CAD0}" srcOrd="1" destOrd="0" presId="urn:microsoft.com/office/officeart/2005/8/layout/target3"/>
    <dgm:cxn modelId="{922B74E2-40D8-49FA-8C79-026C44BF21BF}" type="presOf" srcId="{445C7998-7549-48B0-BD68-D4F0167F02E5}" destId="{4D19AB04-24FA-40C2-B203-52AE3D15E171}" srcOrd="1" destOrd="0" presId="urn:microsoft.com/office/officeart/2005/8/layout/target3"/>
    <dgm:cxn modelId="{CE798886-76F3-4668-A845-AB1A67A6F620}" type="presOf" srcId="{DAEA276B-ECF9-46F6-A7D3-4693B2D32BC4}" destId="{F69A1436-182C-465B-AD7F-FE48E0C090C1}" srcOrd="1" destOrd="0" presId="urn:microsoft.com/office/officeart/2005/8/layout/target3"/>
    <dgm:cxn modelId="{D9BD2D46-57D8-4CAB-A7F9-18180C4E531B}" type="presOf" srcId="{39F8B381-5807-488E-AC22-73DD4140ED4A}" destId="{71045F8C-00FA-488E-A7BD-E2E6753D979D}" srcOrd="0" destOrd="0" presId="urn:microsoft.com/office/officeart/2005/8/layout/target3"/>
    <dgm:cxn modelId="{234F7FD0-92AF-47F7-90EB-EF66955BEA8F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F9852770-8A6E-4409-B418-1FF2FEF0C5F5}" type="presOf" srcId="{EBC41103-E2E5-4D48-9B4B-425520D3D098}" destId="{50C2F88D-8688-44C2-A854-691F34009D3B}" srcOrd="0" destOrd="0" presId="urn:microsoft.com/office/officeart/2005/8/layout/target3"/>
    <dgm:cxn modelId="{C7851264-5CC1-42DD-B89E-4331F2D5DF2C}" type="presOf" srcId="{C73C7642-F245-4585-8F88-243F9FAEF6CA}" destId="{97289DF2-90F4-4EC2-A9FC-633B00BAB610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329E3AB6-94E4-4BD4-8F9A-E83EA07D160B}" type="presOf" srcId="{FBBFC3EA-9D9D-4F3A-BEA6-9C2C0E46BF20}" destId="{643EA938-EDE0-4533-ACCC-D2BD6F3A527C}" srcOrd="0" destOrd="0" presId="urn:microsoft.com/office/officeart/2005/8/layout/target3"/>
    <dgm:cxn modelId="{A30C16AE-C313-4956-911F-3AB2702CEB41}" type="presParOf" srcId="{71045F8C-00FA-488E-A7BD-E2E6753D979D}" destId="{3577EC6B-C980-4F34-8C69-4365E7B8FC8C}" srcOrd="0" destOrd="0" presId="urn:microsoft.com/office/officeart/2005/8/layout/target3"/>
    <dgm:cxn modelId="{43632B0E-10BB-40E9-A5A7-E73B1B49DD51}" type="presParOf" srcId="{71045F8C-00FA-488E-A7BD-E2E6753D979D}" destId="{6940EB87-DC1D-4BC3-9408-9AC2E1FFC039}" srcOrd="1" destOrd="0" presId="urn:microsoft.com/office/officeart/2005/8/layout/target3"/>
    <dgm:cxn modelId="{DD2046FE-A197-46E6-9DAC-68C8A1886831}" type="presParOf" srcId="{71045F8C-00FA-488E-A7BD-E2E6753D979D}" destId="{BC35EE03-4121-4EF9-923D-7CB6D30D358D}" srcOrd="2" destOrd="0" presId="urn:microsoft.com/office/officeart/2005/8/layout/target3"/>
    <dgm:cxn modelId="{BE2F12FD-3C3C-4C19-819B-8DAE9F49A253}" type="presParOf" srcId="{71045F8C-00FA-488E-A7BD-E2E6753D979D}" destId="{C95EEA27-3CBF-4645-A92D-9D8AF5C1CBFC}" srcOrd="3" destOrd="0" presId="urn:microsoft.com/office/officeart/2005/8/layout/target3"/>
    <dgm:cxn modelId="{A85ACFB0-58F9-414C-89DD-CFDD30BE1495}" type="presParOf" srcId="{71045F8C-00FA-488E-A7BD-E2E6753D979D}" destId="{851BB866-B6AE-4566-893F-4C635BA974FC}" srcOrd="4" destOrd="0" presId="urn:microsoft.com/office/officeart/2005/8/layout/target3"/>
    <dgm:cxn modelId="{ABAAA6D6-E4CD-47BA-87D0-AD08BB10C7DE}" type="presParOf" srcId="{71045F8C-00FA-488E-A7BD-E2E6753D979D}" destId="{643EA938-EDE0-4533-ACCC-D2BD6F3A527C}" srcOrd="5" destOrd="0" presId="urn:microsoft.com/office/officeart/2005/8/layout/target3"/>
    <dgm:cxn modelId="{8CA89B92-8B65-4A6B-AB5E-3615AE42AF27}" type="presParOf" srcId="{71045F8C-00FA-488E-A7BD-E2E6753D979D}" destId="{92F31B18-D66D-4CC7-89B9-378928DE877D}" srcOrd="6" destOrd="0" presId="urn:microsoft.com/office/officeart/2005/8/layout/target3"/>
    <dgm:cxn modelId="{E63FDE48-E278-4042-8BB6-86A7A1B6F4D2}" type="presParOf" srcId="{71045F8C-00FA-488E-A7BD-E2E6753D979D}" destId="{902074E1-B931-4618-97F1-FADBE82E9C3C}" srcOrd="7" destOrd="0" presId="urn:microsoft.com/office/officeart/2005/8/layout/target3"/>
    <dgm:cxn modelId="{C71F6EF7-8978-47CE-94CC-09CE73190F6B}" type="presParOf" srcId="{71045F8C-00FA-488E-A7BD-E2E6753D979D}" destId="{A3817367-F2BC-482F-8832-FA00B51DCCF3}" srcOrd="8" destOrd="0" presId="urn:microsoft.com/office/officeart/2005/8/layout/target3"/>
    <dgm:cxn modelId="{450B791F-95F1-448A-B435-EE1F4C5D6328}" type="presParOf" srcId="{71045F8C-00FA-488E-A7BD-E2E6753D979D}" destId="{626ABFF6-56C8-4386-B662-68EC364EED9D}" srcOrd="9" destOrd="0" presId="urn:microsoft.com/office/officeart/2005/8/layout/target3"/>
    <dgm:cxn modelId="{5E26F43F-45E1-4115-8743-3C8B15574546}" type="presParOf" srcId="{71045F8C-00FA-488E-A7BD-E2E6753D979D}" destId="{6DB11F1C-D028-4800-9625-6611CA9DE6D4}" srcOrd="10" destOrd="0" presId="urn:microsoft.com/office/officeart/2005/8/layout/target3"/>
    <dgm:cxn modelId="{B4051B0A-E2F7-4CE5-BD92-B17E29A9FDC5}" type="presParOf" srcId="{71045F8C-00FA-488E-A7BD-E2E6753D979D}" destId="{CDED6FE3-AD8F-4ACC-B6B8-710EDDD97598}" srcOrd="11" destOrd="0" presId="urn:microsoft.com/office/officeart/2005/8/layout/target3"/>
    <dgm:cxn modelId="{807C6A5C-086B-47ED-BF6F-E3A693F8ACFF}" type="presParOf" srcId="{71045F8C-00FA-488E-A7BD-E2E6753D979D}" destId="{397AC6D7-84A6-4150-958F-83C92D9ACF38}" srcOrd="12" destOrd="0" presId="urn:microsoft.com/office/officeart/2005/8/layout/target3"/>
    <dgm:cxn modelId="{D3D1FD5A-080E-4163-8F3E-7D027D86B746}" type="presParOf" srcId="{71045F8C-00FA-488E-A7BD-E2E6753D979D}" destId="{D7419528-33A6-416D-9E64-B3F7915C5149}" srcOrd="13" destOrd="0" presId="urn:microsoft.com/office/officeart/2005/8/layout/target3"/>
    <dgm:cxn modelId="{B11348A8-2BB0-4CBD-A99E-3CC86DB2D2DF}" type="presParOf" srcId="{71045F8C-00FA-488E-A7BD-E2E6753D979D}" destId="{97289DF2-90F4-4EC2-A9FC-633B00BAB610}" srcOrd="14" destOrd="0" presId="urn:microsoft.com/office/officeart/2005/8/layout/target3"/>
    <dgm:cxn modelId="{FB23D3BC-68F7-45CF-904F-D6C0E5875E25}" type="presParOf" srcId="{71045F8C-00FA-488E-A7BD-E2E6753D979D}" destId="{234EBA9D-95B4-4C20-A84E-6F65F1085DC6}" srcOrd="15" destOrd="0" presId="urn:microsoft.com/office/officeart/2005/8/layout/target3"/>
    <dgm:cxn modelId="{3CB3449E-F95A-4E78-8656-5E6194139D25}" type="presParOf" srcId="{71045F8C-00FA-488E-A7BD-E2E6753D979D}" destId="{12255512-213F-41DF-90A6-8B4CD74A2B52}" srcOrd="16" destOrd="0" presId="urn:microsoft.com/office/officeart/2005/8/layout/target3"/>
    <dgm:cxn modelId="{5C0F1D21-517B-4F1C-95B9-CCFBDA5A7458}" type="presParOf" srcId="{71045F8C-00FA-488E-A7BD-E2E6753D979D}" destId="{50C2F88D-8688-44C2-A854-691F34009D3B}" srcOrd="17" destOrd="0" presId="urn:microsoft.com/office/officeart/2005/8/layout/target3"/>
    <dgm:cxn modelId="{790267A6-1B37-4C7A-8BD8-ED718638B683}" type="presParOf" srcId="{71045F8C-00FA-488E-A7BD-E2E6753D979D}" destId="{4D19AB04-24FA-40C2-B203-52AE3D15E171}" srcOrd="18" destOrd="0" presId="urn:microsoft.com/office/officeart/2005/8/layout/target3"/>
    <dgm:cxn modelId="{CEEB698F-5F4A-4803-8590-F6BFDA426820}" type="presParOf" srcId="{71045F8C-00FA-488E-A7BD-E2E6753D979D}" destId="{832BF48F-0145-4429-9E02-8FCA946CCE9E}" srcOrd="19" destOrd="0" presId="urn:microsoft.com/office/officeart/2005/8/layout/target3"/>
    <dgm:cxn modelId="{00FF99DA-DA82-4523-964E-7CE353A42C40}" type="presParOf" srcId="{71045F8C-00FA-488E-A7BD-E2E6753D979D}" destId="{E7297F21-D4FD-4A41-AE58-814D01A6B5E7}" srcOrd="20" destOrd="0" presId="urn:microsoft.com/office/officeart/2005/8/layout/target3"/>
    <dgm:cxn modelId="{0E4B79E7-DADF-47D0-99EB-8D4F9D11EAC2}" type="presParOf" srcId="{71045F8C-00FA-488E-A7BD-E2E6753D979D}" destId="{F69A1436-182C-465B-AD7F-FE48E0C090C1}" srcOrd="21" destOrd="0" presId="urn:microsoft.com/office/officeart/2005/8/layout/target3"/>
    <dgm:cxn modelId="{5A1B963C-031C-4D27-8CA2-3662424560E5}" type="presParOf" srcId="{71045F8C-00FA-488E-A7BD-E2E6753D979D}" destId="{AA41A67C-3D3F-4AE9-9E0F-5D7F7BB2E741}" srcOrd="22" destOrd="0" presId="urn:microsoft.com/office/officeart/2005/8/layout/target3"/>
    <dgm:cxn modelId="{2677ADC5-0096-48D3-81CB-18164AE67566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VY_52_INOVACE_25_IZS test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Přírodověda pro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Člověk a zdraví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C75E15-AC0F-4CF0-8D4D-4F42A429981D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A1D63-412E-4071-BF9D-6351DA885E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6883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VHODNÉ PRO INT. ŽÁKY – UČITEL PRÁCI</a:t>
            </a:r>
            <a:r>
              <a:rPr lang="cs-CZ" baseline="0" dirty="0" smtClean="0"/>
              <a:t> NA INTER. TABULI ČTE TAKÉ NAHLAS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A1D63-412E-4071-BF9D-6351DA885E2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1722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996A0-BBE3-4000-B609-B4DDA71DD933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29B53-4511-4E10-B2C9-F838E1408E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27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996A0-BBE3-4000-B609-B4DDA71DD933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29B53-4511-4E10-B2C9-F838E1408E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2404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996A0-BBE3-4000-B609-B4DDA71DD933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29B53-4511-4E10-B2C9-F838E1408E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839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996A0-BBE3-4000-B609-B4DDA71DD933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29B53-4511-4E10-B2C9-F838E1408E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250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996A0-BBE3-4000-B609-B4DDA71DD933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29B53-4511-4E10-B2C9-F838E1408E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7400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996A0-BBE3-4000-B609-B4DDA71DD933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29B53-4511-4E10-B2C9-F838E1408E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567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996A0-BBE3-4000-B609-B4DDA71DD933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29B53-4511-4E10-B2C9-F838E1408E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396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996A0-BBE3-4000-B609-B4DDA71DD933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29B53-4511-4E10-B2C9-F838E1408E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4144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996A0-BBE3-4000-B609-B4DDA71DD933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29B53-4511-4E10-B2C9-F838E1408E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5245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996A0-BBE3-4000-B609-B4DDA71DD933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29B53-4511-4E10-B2C9-F838E1408E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001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996A0-BBE3-4000-B609-B4DDA71DD933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29B53-4511-4E10-B2C9-F838E1408E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090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996A0-BBE3-4000-B609-B4DDA71DD933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29B53-4511-4E10-B2C9-F838E1408E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431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1775041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666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rgbClr val="002060"/>
          </a:solidFill>
        </p:spPr>
        <p:txBody>
          <a:bodyPr/>
          <a:lstStyle/>
          <a:p>
            <a:r>
              <a:rPr lang="cs-CZ" b="1" dirty="0" smtClean="0">
                <a:solidFill>
                  <a:srgbClr val="FFFF00"/>
                </a:solidFill>
                <a:latin typeface="+mn-lt"/>
              </a:rPr>
              <a:t>ANOTACE</a:t>
            </a:r>
            <a:endParaRPr lang="cs-CZ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dirty="0" smtClean="0"/>
              <a:t>MATERIÁL JE URČEN PRO ŽÁKY 5. ROČNÍKU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MATERIÁL SLOUŽÍ K </a:t>
            </a:r>
            <a:r>
              <a:rPr lang="cs-CZ" dirty="0" smtClean="0"/>
              <a:t>PROVĚŘOVÁNÍ ZNALOSTÍ</a:t>
            </a:r>
            <a:r>
              <a:rPr lang="cs-CZ" dirty="0" smtClean="0"/>
              <a:t> </a:t>
            </a:r>
            <a:endParaRPr lang="cs-CZ" dirty="0" smtClean="0"/>
          </a:p>
          <a:p>
            <a:r>
              <a:rPr lang="cs-CZ" dirty="0" smtClean="0"/>
              <a:t>INOVACE: </a:t>
            </a:r>
            <a:r>
              <a:rPr lang="cs-CZ" dirty="0" smtClean="0"/>
              <a:t>MATERIÁL JE VHODNÝ PRO INTEGROVANÉ ŽÁKY</a:t>
            </a:r>
            <a:endParaRPr lang="cs-CZ" dirty="0" smtClean="0"/>
          </a:p>
          <a:p>
            <a:pPr marL="0" indent="0">
              <a:buNone/>
            </a:pPr>
            <a:endParaRPr lang="cs-CZ" dirty="0" smtClean="0">
              <a:latin typeface="Berlin Sans FB" pitchFamily="34" charset="0"/>
            </a:endParaRPr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114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002060"/>
          </a:solidFill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rgbClr val="FFFF00"/>
                </a:solidFill>
              </a:rPr>
              <a:t>INTEGROVANÝ ZÁCHRANNÝ SYSTÉM</a:t>
            </a:r>
            <a:endParaRPr lang="cs-CZ" sz="4800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002060"/>
                </a:solidFill>
              </a:rPr>
              <a:t>ZNÁŠ MĚ?</a:t>
            </a:r>
            <a:endParaRPr lang="cs-CZ" sz="6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4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FFFF00"/>
                </a:solidFill>
              </a:rPr>
              <a:t>OTÁZKA Č. 1</a:t>
            </a:r>
            <a:endParaRPr lang="cs-CZ" sz="66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b="1" dirty="0" smtClean="0">
                <a:solidFill>
                  <a:srgbClr val="002060"/>
                </a:solidFill>
              </a:rPr>
              <a:t>JAKÉ TELEF. ČÍSLO MÁ EVROPSKÝ ZÁCHRANNÝ SYSTÉM?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5400" b="1" dirty="0" smtClean="0">
                <a:solidFill>
                  <a:srgbClr val="C00000"/>
                </a:solidFill>
              </a:rPr>
              <a:t>  121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5400" b="1" dirty="0" smtClean="0">
                <a:solidFill>
                  <a:srgbClr val="C00000"/>
                </a:solidFill>
              </a:rPr>
              <a:t>  112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5400" b="1" dirty="0" smtClean="0">
                <a:solidFill>
                  <a:srgbClr val="C00000"/>
                </a:solidFill>
              </a:rPr>
              <a:t>  111</a:t>
            </a:r>
            <a:endParaRPr lang="cs-CZ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84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FFFF00"/>
                </a:solidFill>
              </a:rPr>
              <a:t>OTÁZKA Č. 2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5200" b="1" dirty="0" smtClean="0"/>
              <a:t>ČÍSLO 155 VOLÁME, KDYŽ</a:t>
            </a:r>
          </a:p>
          <a:p>
            <a:endParaRPr lang="cs-CZ" dirty="0"/>
          </a:p>
          <a:p>
            <a:pPr marL="514350" indent="-514350">
              <a:buFont typeface="+mj-lt"/>
              <a:buAutoNum type="alphaUcPeriod"/>
            </a:pPr>
            <a:r>
              <a:rPr lang="cs-CZ" sz="5400" b="1" dirty="0" smtClean="0">
                <a:solidFill>
                  <a:srgbClr val="C00000"/>
                </a:solidFill>
              </a:rPr>
              <a:t>  NÁM VYKRADOU BYT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5400" b="1" dirty="0" smtClean="0">
                <a:solidFill>
                  <a:srgbClr val="C00000"/>
                </a:solidFill>
              </a:rPr>
              <a:t>  KAMARÁD SPADNE ZE</a:t>
            </a:r>
          </a:p>
          <a:p>
            <a:pPr marL="0" indent="0">
              <a:buNone/>
            </a:pPr>
            <a:r>
              <a:rPr lang="cs-CZ" sz="5400" b="1" dirty="0">
                <a:solidFill>
                  <a:srgbClr val="C00000"/>
                </a:solidFill>
              </a:rPr>
              <a:t> </a:t>
            </a:r>
            <a:r>
              <a:rPr lang="cs-CZ" sz="5400" b="1" dirty="0" smtClean="0">
                <a:solidFill>
                  <a:srgbClr val="C00000"/>
                </a:solidFill>
              </a:rPr>
              <a:t>     STROMU A NEHÝBÁ SE </a:t>
            </a:r>
          </a:p>
          <a:p>
            <a:pPr marL="0" indent="0">
              <a:buNone/>
            </a:pPr>
            <a:r>
              <a:rPr lang="cs-CZ" sz="5400" b="1" dirty="0" smtClean="0">
                <a:solidFill>
                  <a:srgbClr val="C00000"/>
                </a:solidFill>
              </a:rPr>
              <a:t>C.   HOŘÍ STODOLA</a:t>
            </a:r>
          </a:p>
          <a:p>
            <a:pPr marL="0" indent="0">
              <a:buNone/>
            </a:pPr>
            <a:endParaRPr lang="cs-CZ" sz="5400" b="1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83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FFFF00"/>
                </a:solidFill>
              </a:rPr>
              <a:t>OTÁZKA Č.3</a:t>
            </a:r>
            <a:endParaRPr lang="cs-CZ" sz="66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pPr marL="0" indent="0">
              <a:buNone/>
            </a:pPr>
            <a:r>
              <a:rPr lang="cs-CZ" sz="4400" b="1" dirty="0" smtClean="0"/>
              <a:t> KDYŽ VIDÍM, ŽE SE NĚKDO      VKRÁDÁ DO AUTA,VOLÁM NA  </a:t>
            </a:r>
          </a:p>
          <a:p>
            <a:pPr marL="742950" indent="-742950">
              <a:buFont typeface="+mj-lt"/>
              <a:buAutoNum type="alphaUcPeriod"/>
            </a:pPr>
            <a:r>
              <a:rPr lang="cs-CZ" sz="4400" b="1" dirty="0" smtClean="0">
                <a:solidFill>
                  <a:srgbClr val="C00000"/>
                </a:solidFill>
              </a:rPr>
              <a:t>150</a:t>
            </a:r>
          </a:p>
          <a:p>
            <a:pPr marL="742950" indent="-742950">
              <a:buFont typeface="+mj-lt"/>
              <a:buAutoNum type="alphaUcPeriod"/>
            </a:pPr>
            <a:r>
              <a:rPr lang="cs-CZ" sz="4400" b="1" dirty="0" smtClean="0">
                <a:solidFill>
                  <a:srgbClr val="C00000"/>
                </a:solidFill>
              </a:rPr>
              <a:t>155</a:t>
            </a:r>
          </a:p>
          <a:p>
            <a:pPr marL="742950" indent="-742950">
              <a:buFont typeface="+mj-lt"/>
              <a:buAutoNum type="alphaUcPeriod"/>
            </a:pPr>
            <a:r>
              <a:rPr lang="cs-CZ" sz="4400" b="1" dirty="0" smtClean="0">
                <a:solidFill>
                  <a:srgbClr val="C00000"/>
                </a:solidFill>
              </a:rPr>
              <a:t>158</a:t>
            </a:r>
          </a:p>
        </p:txBody>
      </p:sp>
    </p:spTree>
    <p:extLst>
      <p:ext uri="{BB962C8B-B14F-4D97-AF65-F5344CB8AC3E}">
        <p14:creationId xmlns:p14="http://schemas.microsoft.com/office/powerpoint/2010/main" val="333597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FFFF00"/>
                </a:solidFill>
              </a:rPr>
              <a:t>OTÁZKA Č. 4</a:t>
            </a:r>
            <a:endParaRPr lang="cs-CZ" sz="66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pPr marL="0" indent="0">
              <a:buNone/>
            </a:pPr>
            <a:r>
              <a:rPr lang="cs-CZ" sz="3600" b="1" dirty="0" smtClean="0"/>
              <a:t>OPÉKÁM SI NA ZAHRADĚ S KAMARÁDY BUŘTY A CHCI UHASIT OHEŇ</a:t>
            </a:r>
            <a:r>
              <a:rPr lang="cs-CZ" dirty="0" smtClean="0"/>
              <a:t>. 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4800" b="1" dirty="0" smtClean="0">
                <a:solidFill>
                  <a:srgbClr val="C00000"/>
                </a:solidFill>
              </a:rPr>
              <a:t>  VOLÁM 150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4800" b="1" dirty="0" smtClean="0">
                <a:solidFill>
                  <a:srgbClr val="C00000"/>
                </a:solidFill>
              </a:rPr>
              <a:t>   NEVOLÁM NIKOHO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4800" b="1" dirty="0" smtClean="0">
                <a:solidFill>
                  <a:srgbClr val="C00000"/>
                </a:solidFill>
              </a:rPr>
              <a:t>   POČKÁM, AŽ ZAPRŠÍ</a:t>
            </a:r>
            <a:endParaRPr lang="cs-CZ" sz="4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42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FFFF00"/>
                </a:solidFill>
              </a:rPr>
              <a:t>OTÁZKA Č.5</a:t>
            </a:r>
            <a:endParaRPr lang="cs-CZ" sz="66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  <a:solidFill>
            <a:srgbClr val="FFC000"/>
          </a:solidFill>
        </p:spPr>
        <p:txBody>
          <a:bodyPr/>
          <a:lstStyle/>
          <a:p>
            <a:pPr marL="0" indent="0">
              <a:buNone/>
            </a:pPr>
            <a:r>
              <a:rPr lang="cs-CZ" sz="4400" b="1" dirty="0" smtClean="0"/>
              <a:t>ČÍSLO 112 MOHU VOLAT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4800" b="1" dirty="0" smtClean="0">
                <a:solidFill>
                  <a:srgbClr val="C00000"/>
                </a:solidFill>
              </a:rPr>
              <a:t>  JEN V ZAHRANIČÍ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4800" b="1" dirty="0" smtClean="0">
                <a:solidFill>
                  <a:srgbClr val="C00000"/>
                </a:solidFill>
              </a:rPr>
              <a:t>  I KDYŽ MÁM VYBITÝ MOBIL</a:t>
            </a:r>
          </a:p>
          <a:p>
            <a:pPr marL="514350" indent="-514350">
              <a:buFont typeface="+mj-lt"/>
              <a:buAutoNum type="alphaUcPeriod"/>
            </a:pPr>
            <a:r>
              <a:rPr lang="cs-CZ" sz="4800" b="1" dirty="0" smtClean="0">
                <a:solidFill>
                  <a:srgbClr val="C00000"/>
                </a:solidFill>
              </a:rPr>
              <a:t>  KDY SE MI ZACHCE</a:t>
            </a:r>
            <a:endParaRPr lang="cs-CZ" sz="4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06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SPRÁVNÉ ODPOVĚDI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800" dirty="0" smtClean="0">
                <a:solidFill>
                  <a:srgbClr val="C00000"/>
                </a:solidFill>
              </a:rPr>
              <a:t>1.B</a:t>
            </a:r>
          </a:p>
          <a:p>
            <a:pPr marL="0" indent="0" algn="ctr">
              <a:buNone/>
            </a:pPr>
            <a:r>
              <a:rPr lang="cs-CZ" sz="4800" dirty="0" smtClean="0">
                <a:solidFill>
                  <a:srgbClr val="C00000"/>
                </a:solidFill>
              </a:rPr>
              <a:t>2.B</a:t>
            </a:r>
          </a:p>
          <a:p>
            <a:pPr marL="0" indent="0" algn="ctr">
              <a:buNone/>
            </a:pPr>
            <a:r>
              <a:rPr lang="cs-CZ" sz="4800" dirty="0" smtClean="0">
                <a:solidFill>
                  <a:srgbClr val="C00000"/>
                </a:solidFill>
              </a:rPr>
              <a:t>3.C</a:t>
            </a:r>
          </a:p>
          <a:p>
            <a:pPr marL="0" indent="0" algn="ctr">
              <a:buNone/>
            </a:pPr>
            <a:r>
              <a:rPr lang="cs-CZ" sz="4800" dirty="0" smtClean="0">
                <a:solidFill>
                  <a:srgbClr val="C00000"/>
                </a:solidFill>
              </a:rPr>
              <a:t>4.B</a:t>
            </a:r>
          </a:p>
          <a:p>
            <a:pPr marL="0" indent="0" algn="ctr">
              <a:buNone/>
            </a:pPr>
            <a:r>
              <a:rPr lang="cs-CZ" sz="4800" dirty="0" smtClean="0">
                <a:solidFill>
                  <a:srgbClr val="C00000"/>
                </a:solidFill>
              </a:rPr>
              <a:t>5.B</a:t>
            </a:r>
            <a:endParaRPr lang="cs-CZ" sz="4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93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GRATULUJI K VAŠIM ZNALOSTEM.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Hronková\AppData\Local\Microsoft\Windows\Temporary Internet Files\Content.IE5\N1GGBFLW\MC90043437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929554"/>
            <a:ext cx="4392488" cy="410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514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FFFF00"/>
                </a:solidFill>
              </a:rPr>
              <a:t>CITACE</a:t>
            </a:r>
            <a:endParaRPr lang="cs-CZ" sz="6600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Ilustrace: 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890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217</Words>
  <Application>Microsoft Office PowerPoint</Application>
  <PresentationFormat>Předvádění na obrazovce (4:3)</PresentationFormat>
  <Paragraphs>54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INTEGROVANÝ ZÁCHRANNÝ SYSTÉM</vt:lpstr>
      <vt:lpstr>OTÁZKA Č. 1</vt:lpstr>
      <vt:lpstr>OTÁZKA Č. 2</vt:lpstr>
      <vt:lpstr>OTÁZKA Č.3</vt:lpstr>
      <vt:lpstr>OTÁZKA Č. 4</vt:lpstr>
      <vt:lpstr>OTÁZKA Č.5</vt:lpstr>
      <vt:lpstr>SPRÁVNÉ ODPOVĚDI</vt:lpstr>
      <vt:lpstr>GRATULUJI K VAŠIM ZNALOSTEM.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Hronková</dc:creator>
  <cp:lastModifiedBy>Hronková</cp:lastModifiedBy>
  <cp:revision>6</cp:revision>
  <dcterms:created xsi:type="dcterms:W3CDTF">2012-05-13T14:15:21Z</dcterms:created>
  <dcterms:modified xsi:type="dcterms:W3CDTF">2012-05-13T15:06:16Z</dcterms:modified>
</cp:coreProperties>
</file>