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5" r:id="rId9"/>
    <p:sldId id="266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VY_52_INOVACE_26_Prevence úrazů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Člověk a zdraví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Přírodověda pro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0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5BBF63F-5DC2-4070-A388-50E6C1E557FE}" type="presOf" srcId="{019433A1-1324-4DE1-9E6F-32B851095F74}" destId="{E7297F21-D4FD-4A41-AE58-814D01A6B5E7}" srcOrd="1" destOrd="0" presId="urn:microsoft.com/office/officeart/2005/8/layout/target3"/>
    <dgm:cxn modelId="{7F89285A-8AAD-43E0-AEFB-9D891925E70D}" type="presOf" srcId="{EBC41103-E2E5-4D48-9B4B-425520D3D098}" destId="{F969C235-9271-4D34-B740-D627A121CAD0}" srcOrd="1" destOrd="0" presId="urn:microsoft.com/office/officeart/2005/8/layout/target3"/>
    <dgm:cxn modelId="{C80717AD-0416-4E0D-8D2F-7A3316A93DBE}" type="presOf" srcId="{445C7998-7549-48B0-BD68-D4F0167F02E5}" destId="{4D19AB04-24FA-40C2-B203-52AE3D15E171}" srcOrd="1" destOrd="0" presId="urn:microsoft.com/office/officeart/2005/8/layout/target3"/>
    <dgm:cxn modelId="{8E2DC7BA-9C2A-4B51-825A-80432CAE782C}" type="presOf" srcId="{FBBFC3EA-9D9D-4F3A-BEA6-9C2C0E46BF20}" destId="{832BF48F-0145-4429-9E02-8FCA946CCE9E}" srcOrd="1" destOrd="0" presId="urn:microsoft.com/office/officeart/2005/8/layout/target3"/>
    <dgm:cxn modelId="{C4DAB78B-C748-4323-AD42-A59FDCB0609F}" type="presOf" srcId="{DAEA276B-ECF9-46F6-A7D3-4693B2D32BC4}" destId="{F69A1436-182C-465B-AD7F-FE48E0C090C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5E069A88-9046-4C89-BFD7-89641CF6B07C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7D29A5F9-57A1-4CE7-8AB0-3573DD47803D}" type="presOf" srcId="{DAEA276B-ECF9-46F6-A7D3-4693B2D32BC4}" destId="{CDED6FE3-AD8F-4ACC-B6B8-710EDDD97598}" srcOrd="0" destOrd="0" presId="urn:microsoft.com/office/officeart/2005/8/layout/target3"/>
    <dgm:cxn modelId="{5654B776-32C0-4626-B378-B0830E2A58EE}" type="presOf" srcId="{445C7998-7549-48B0-BD68-D4F0167F02E5}" destId="{BC35EE03-4121-4EF9-923D-7CB6D30D358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A24AB750-ACE1-4839-A2C6-BD7ABBE32E41}" type="presOf" srcId="{EBC41103-E2E5-4D48-9B4B-425520D3D098}" destId="{50C2F88D-8688-44C2-A854-691F34009D3B}" srcOrd="0" destOrd="0" presId="urn:microsoft.com/office/officeart/2005/8/layout/target3"/>
    <dgm:cxn modelId="{684DD290-3360-47BC-B83E-FFED114095F6}" type="presOf" srcId="{C73C7642-F245-4585-8F88-243F9FAEF6CA}" destId="{97289DF2-90F4-4EC2-A9FC-633B00BAB610}" srcOrd="0" destOrd="0" presId="urn:microsoft.com/office/officeart/2005/8/layout/target3"/>
    <dgm:cxn modelId="{59D14AE2-489A-43ED-8829-11026E641DA4}" type="presOf" srcId="{FBBFC3EA-9D9D-4F3A-BEA6-9C2C0E46BF20}" destId="{643EA938-EDE0-4533-ACCC-D2BD6F3A527C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3AB46756-B680-435D-BF1C-D01689107563}" type="presOf" srcId="{C73C7642-F245-4585-8F88-243F9FAEF6CA}" destId="{AA41A67C-3D3F-4AE9-9E0F-5D7F7BB2E7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42E9283-E08D-4A86-8226-4C6ACB8FBCC8}" type="presOf" srcId="{019433A1-1324-4DE1-9E6F-32B851095F74}" destId="{A3817367-F2BC-482F-8832-FA00B51DCCF3}" srcOrd="0" destOrd="0" presId="urn:microsoft.com/office/officeart/2005/8/layout/target3"/>
    <dgm:cxn modelId="{56E1A2BF-98DF-404C-987F-1ABABA25F5DC}" type="presParOf" srcId="{71045F8C-00FA-488E-A7BD-E2E6753D979D}" destId="{3577EC6B-C980-4F34-8C69-4365E7B8FC8C}" srcOrd="0" destOrd="0" presId="urn:microsoft.com/office/officeart/2005/8/layout/target3"/>
    <dgm:cxn modelId="{DBA3D7DF-6B7C-4ECA-8E5D-E1A039AD3BB4}" type="presParOf" srcId="{71045F8C-00FA-488E-A7BD-E2E6753D979D}" destId="{6940EB87-DC1D-4BC3-9408-9AC2E1FFC039}" srcOrd="1" destOrd="0" presId="urn:microsoft.com/office/officeart/2005/8/layout/target3"/>
    <dgm:cxn modelId="{60E272DA-6C30-4D15-B31A-534850BEAA00}" type="presParOf" srcId="{71045F8C-00FA-488E-A7BD-E2E6753D979D}" destId="{BC35EE03-4121-4EF9-923D-7CB6D30D358D}" srcOrd="2" destOrd="0" presId="urn:microsoft.com/office/officeart/2005/8/layout/target3"/>
    <dgm:cxn modelId="{6272918F-BB7E-47CB-86F1-2DB954B6E4FE}" type="presParOf" srcId="{71045F8C-00FA-488E-A7BD-E2E6753D979D}" destId="{C95EEA27-3CBF-4645-A92D-9D8AF5C1CBFC}" srcOrd="3" destOrd="0" presId="urn:microsoft.com/office/officeart/2005/8/layout/target3"/>
    <dgm:cxn modelId="{F56C56D9-1452-4EAC-82C8-A8971A879ED0}" type="presParOf" srcId="{71045F8C-00FA-488E-A7BD-E2E6753D979D}" destId="{851BB866-B6AE-4566-893F-4C635BA974FC}" srcOrd="4" destOrd="0" presId="urn:microsoft.com/office/officeart/2005/8/layout/target3"/>
    <dgm:cxn modelId="{8F129E6A-7CDF-4EA4-8D87-0C3C39801C5C}" type="presParOf" srcId="{71045F8C-00FA-488E-A7BD-E2E6753D979D}" destId="{643EA938-EDE0-4533-ACCC-D2BD6F3A527C}" srcOrd="5" destOrd="0" presId="urn:microsoft.com/office/officeart/2005/8/layout/target3"/>
    <dgm:cxn modelId="{35C5DCE9-2F59-41E5-A89D-6A645D3B43B4}" type="presParOf" srcId="{71045F8C-00FA-488E-A7BD-E2E6753D979D}" destId="{92F31B18-D66D-4CC7-89B9-378928DE877D}" srcOrd="6" destOrd="0" presId="urn:microsoft.com/office/officeart/2005/8/layout/target3"/>
    <dgm:cxn modelId="{07A38365-B760-459F-AAA5-7869EB8B4A94}" type="presParOf" srcId="{71045F8C-00FA-488E-A7BD-E2E6753D979D}" destId="{902074E1-B931-4618-97F1-FADBE82E9C3C}" srcOrd="7" destOrd="0" presId="urn:microsoft.com/office/officeart/2005/8/layout/target3"/>
    <dgm:cxn modelId="{1B2B48FB-33AE-47CD-A97B-4EEFF570C526}" type="presParOf" srcId="{71045F8C-00FA-488E-A7BD-E2E6753D979D}" destId="{A3817367-F2BC-482F-8832-FA00B51DCCF3}" srcOrd="8" destOrd="0" presId="urn:microsoft.com/office/officeart/2005/8/layout/target3"/>
    <dgm:cxn modelId="{38E41FA5-D4EC-4B91-A27E-9BD489622A5A}" type="presParOf" srcId="{71045F8C-00FA-488E-A7BD-E2E6753D979D}" destId="{626ABFF6-56C8-4386-B662-68EC364EED9D}" srcOrd="9" destOrd="0" presId="urn:microsoft.com/office/officeart/2005/8/layout/target3"/>
    <dgm:cxn modelId="{BA2E3603-A1DF-4803-A00B-574F8EF817D6}" type="presParOf" srcId="{71045F8C-00FA-488E-A7BD-E2E6753D979D}" destId="{6DB11F1C-D028-4800-9625-6611CA9DE6D4}" srcOrd="10" destOrd="0" presId="urn:microsoft.com/office/officeart/2005/8/layout/target3"/>
    <dgm:cxn modelId="{C12D1D12-89FA-4AF8-9535-3B6BA5BDB394}" type="presParOf" srcId="{71045F8C-00FA-488E-A7BD-E2E6753D979D}" destId="{CDED6FE3-AD8F-4ACC-B6B8-710EDDD97598}" srcOrd="11" destOrd="0" presId="urn:microsoft.com/office/officeart/2005/8/layout/target3"/>
    <dgm:cxn modelId="{0CCA65A7-ED89-4826-8D9C-EA2A1606DEAD}" type="presParOf" srcId="{71045F8C-00FA-488E-A7BD-E2E6753D979D}" destId="{397AC6D7-84A6-4150-958F-83C92D9ACF38}" srcOrd="12" destOrd="0" presId="urn:microsoft.com/office/officeart/2005/8/layout/target3"/>
    <dgm:cxn modelId="{1D7E2A43-9353-4903-BA29-6AEEACE2E470}" type="presParOf" srcId="{71045F8C-00FA-488E-A7BD-E2E6753D979D}" destId="{D7419528-33A6-416D-9E64-B3F7915C5149}" srcOrd="13" destOrd="0" presId="urn:microsoft.com/office/officeart/2005/8/layout/target3"/>
    <dgm:cxn modelId="{1CE4F2D9-8AF8-43B5-98AC-D441AF9168C4}" type="presParOf" srcId="{71045F8C-00FA-488E-A7BD-E2E6753D979D}" destId="{97289DF2-90F4-4EC2-A9FC-633B00BAB610}" srcOrd="14" destOrd="0" presId="urn:microsoft.com/office/officeart/2005/8/layout/target3"/>
    <dgm:cxn modelId="{2EA9D7AA-D70D-44EF-A28B-6411974647C9}" type="presParOf" srcId="{71045F8C-00FA-488E-A7BD-E2E6753D979D}" destId="{234EBA9D-95B4-4C20-A84E-6F65F1085DC6}" srcOrd="15" destOrd="0" presId="urn:microsoft.com/office/officeart/2005/8/layout/target3"/>
    <dgm:cxn modelId="{093EF798-706C-4934-91C1-2912152F0D67}" type="presParOf" srcId="{71045F8C-00FA-488E-A7BD-E2E6753D979D}" destId="{12255512-213F-41DF-90A6-8B4CD74A2B52}" srcOrd="16" destOrd="0" presId="urn:microsoft.com/office/officeart/2005/8/layout/target3"/>
    <dgm:cxn modelId="{7A82B2E1-76ED-45E6-A613-03C110068006}" type="presParOf" srcId="{71045F8C-00FA-488E-A7BD-E2E6753D979D}" destId="{50C2F88D-8688-44C2-A854-691F34009D3B}" srcOrd="17" destOrd="0" presId="urn:microsoft.com/office/officeart/2005/8/layout/target3"/>
    <dgm:cxn modelId="{75DD622A-E889-4960-93B4-54FA3BF633D4}" type="presParOf" srcId="{71045F8C-00FA-488E-A7BD-E2E6753D979D}" destId="{4D19AB04-24FA-40C2-B203-52AE3D15E171}" srcOrd="18" destOrd="0" presId="urn:microsoft.com/office/officeart/2005/8/layout/target3"/>
    <dgm:cxn modelId="{E5AD06F6-65AF-4438-8B3C-F080FA12A324}" type="presParOf" srcId="{71045F8C-00FA-488E-A7BD-E2E6753D979D}" destId="{832BF48F-0145-4429-9E02-8FCA946CCE9E}" srcOrd="19" destOrd="0" presId="urn:microsoft.com/office/officeart/2005/8/layout/target3"/>
    <dgm:cxn modelId="{6F01958B-D7DC-4F38-8049-0755DEB1DF39}" type="presParOf" srcId="{71045F8C-00FA-488E-A7BD-E2E6753D979D}" destId="{E7297F21-D4FD-4A41-AE58-814D01A6B5E7}" srcOrd="20" destOrd="0" presId="urn:microsoft.com/office/officeart/2005/8/layout/target3"/>
    <dgm:cxn modelId="{7435D36F-8611-4A4D-BC87-DDB57EBFC42D}" type="presParOf" srcId="{71045F8C-00FA-488E-A7BD-E2E6753D979D}" destId="{F69A1436-182C-465B-AD7F-FE48E0C090C1}" srcOrd="21" destOrd="0" presId="urn:microsoft.com/office/officeart/2005/8/layout/target3"/>
    <dgm:cxn modelId="{1A324808-D784-4F89-B691-E4D7ACC25903}" type="presParOf" srcId="{71045F8C-00FA-488E-A7BD-E2E6753D979D}" destId="{AA41A67C-3D3F-4AE9-9E0F-5D7F7BB2E741}" srcOrd="22" destOrd="0" presId="urn:microsoft.com/office/officeart/2005/8/layout/target3"/>
    <dgm:cxn modelId="{F045BF1C-1F87-4B7B-B2DD-512BBCBFBFBB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VY_52_INOVACE_26_Prevence úrazů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Přírodověda pro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Člověk a zdraví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50F341-EBFD-4044-8464-FCD663357932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E1634-0F31-4EE6-B937-D014A5645A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59201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ZOPAKUJEME ROZDÍL MEZI NEMOCÍ A ÚRAZEM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E1634-0F31-4EE6-B937-D014A5645A1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02323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DOPLŇUJÍ SVÉ ZKUŠENOSTI S ÚRAZY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E1634-0F31-4EE6-B937-D014A5645A1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97813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PRACUJÍ VE SKUPINKÁCH A PÍŠÍ DO SEŠITU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E1634-0F31-4EE6-B937-D014A5645A1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98720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SI POROVNÁJÍ SVÉ </a:t>
            </a:r>
            <a:r>
              <a:rPr lang="cs-CZ" baseline="0" dirty="0" smtClean="0"/>
              <a:t> ZAPSANÉ NÁPADY A DOPLŇUJÍ SI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E1634-0F31-4EE6-B937-D014A5645A12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03301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77EA0-DB49-4A03-8B70-9A8F6E250C73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CB63B-A2EF-48A6-9B71-A62AE187BA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07480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77EA0-DB49-4A03-8B70-9A8F6E250C73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CB63B-A2EF-48A6-9B71-A62AE187BA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95574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77EA0-DB49-4A03-8B70-9A8F6E250C73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CB63B-A2EF-48A6-9B71-A62AE187BA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3239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77EA0-DB49-4A03-8B70-9A8F6E250C73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CB63B-A2EF-48A6-9B71-A62AE187BA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0887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77EA0-DB49-4A03-8B70-9A8F6E250C73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CB63B-A2EF-48A6-9B71-A62AE187BA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20559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77EA0-DB49-4A03-8B70-9A8F6E250C73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CB63B-A2EF-48A6-9B71-A62AE187BA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2971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77EA0-DB49-4A03-8B70-9A8F6E250C73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CB63B-A2EF-48A6-9B71-A62AE187BA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78720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77EA0-DB49-4A03-8B70-9A8F6E250C73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CB63B-A2EF-48A6-9B71-A62AE187BA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89941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77EA0-DB49-4A03-8B70-9A8F6E250C73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CB63B-A2EF-48A6-9B71-A62AE187BA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3527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77EA0-DB49-4A03-8B70-9A8F6E250C73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CB63B-A2EF-48A6-9B71-A62AE187BA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57691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77EA0-DB49-4A03-8B70-9A8F6E250C73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CB63B-A2EF-48A6-9B71-A62AE187BA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17604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977EA0-DB49-4A03-8B70-9A8F6E250C73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BCB63B-A2EF-48A6-9B71-A62AE187BA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7111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gi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5" Type="http://schemas.openxmlformats.org/officeDocument/2006/relationships/image" Target="../media/image4.wmf"/><Relationship Id="rId10" Type="http://schemas.openxmlformats.org/officeDocument/2006/relationships/image" Target="../media/image9.wmf"/><Relationship Id="rId4" Type="http://schemas.openxmlformats.org/officeDocument/2006/relationships/image" Target="../media/image3.gif"/><Relationship Id="rId9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198197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0020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  <a:latin typeface="Berlin Sans FB" pitchFamily="34" charset="0"/>
              </a:rPr>
              <a:t>ANOTACE</a:t>
            </a:r>
            <a:endParaRPr lang="cs-CZ" b="1" dirty="0">
              <a:solidFill>
                <a:schemeClr val="bg1"/>
              </a:solidFill>
              <a:latin typeface="Berlin Sans FB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dirty="0" smtClean="0">
                <a:latin typeface="Berlin Sans FB" pitchFamily="34" charset="0"/>
              </a:rPr>
              <a:t>MATERIÁL JE URČEN PRO ŽÁKY 5. ROČNÍKU</a:t>
            </a:r>
          </a:p>
          <a:p>
            <a:r>
              <a:rPr lang="cs-CZ" dirty="0" smtClean="0">
                <a:latin typeface="Berlin Sans FB" pitchFamily="34" charset="0"/>
              </a:rPr>
              <a:t>MATERIÁL </a:t>
            </a:r>
            <a:r>
              <a:rPr lang="cs-CZ" dirty="0" smtClean="0">
                <a:latin typeface="Berlin Sans FB" pitchFamily="34" charset="0"/>
              </a:rPr>
              <a:t>SLOUŽÍ K </a:t>
            </a:r>
            <a:r>
              <a:rPr lang="cs-CZ" dirty="0" smtClean="0">
                <a:latin typeface="Berlin Sans FB" pitchFamily="34" charset="0"/>
              </a:rPr>
              <a:t>UPEVNĚNÍ ZNALOSTÍ</a:t>
            </a:r>
          </a:p>
          <a:p>
            <a:r>
              <a:rPr lang="cs-CZ" dirty="0" smtClean="0">
                <a:latin typeface="Berlin Sans FB" pitchFamily="34" charset="0"/>
              </a:rPr>
              <a:t>POMŮCKY – SEŠIT, PSACÍ POTŘEBY</a:t>
            </a:r>
            <a:endParaRPr lang="cs-CZ" dirty="0" smtClean="0">
              <a:latin typeface="Berlin Sans FB" pitchFamily="34" charset="0"/>
            </a:endParaRPr>
          </a:p>
          <a:p>
            <a:r>
              <a:rPr lang="cs-CZ" dirty="0" smtClean="0">
                <a:latin typeface="Berlin Sans FB" pitchFamily="34" charset="0"/>
              </a:rPr>
              <a:t>INOVACE: </a:t>
            </a:r>
            <a:r>
              <a:rPr lang="cs-CZ" dirty="0" smtClean="0">
                <a:latin typeface="Berlin Sans FB" pitchFamily="34" charset="0"/>
              </a:rPr>
              <a:t>S MATERIÁLEM ŽÁCI PRACUJÍ AKTIVNĚ U INTERAKTIVNÍ TABULE A VYUŽÍVAJÍ SVÉ DOSAVADNÍ ZNALOSTI, PRACUJÍ TAKÉ SAMOSTATNĚ VE SKUPINKÁCH</a:t>
            </a:r>
            <a:endParaRPr lang="cs-CZ" dirty="0" smtClean="0">
              <a:latin typeface="Berlin Sans FB" pitchFamily="34" charset="0"/>
            </a:endParaRPr>
          </a:p>
          <a:p>
            <a:pPr marL="0" indent="0">
              <a:buNone/>
            </a:pPr>
            <a:endParaRPr lang="cs-CZ" dirty="0" smtClean="0">
              <a:latin typeface="Berlin Sans FB" pitchFamily="34" charset="0"/>
            </a:endParaRPr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154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00B0F0"/>
          </a:solidFill>
        </p:spPr>
        <p:txBody>
          <a:bodyPr>
            <a:norm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ÚRAZY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rgbClr val="C00000"/>
          </a:solidFill>
        </p:spPr>
        <p:txBody>
          <a:bodyPr>
            <a:noAutofit/>
          </a:bodyPr>
          <a:lstStyle/>
          <a:p>
            <a:r>
              <a:rPr lang="cs-CZ" sz="60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BUDEME SI VĚDĚT RADY?</a:t>
            </a:r>
            <a:endParaRPr lang="cs-CZ" sz="60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4556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C00000"/>
                </a:solidFill>
              </a:rPr>
              <a:t>VYŠKRTEJ ÚRAZY</a:t>
            </a:r>
            <a:endParaRPr lang="cs-CZ" sz="6600" dirty="0">
              <a:solidFill>
                <a:srgbClr val="C00000"/>
              </a:solidFill>
            </a:endParaRPr>
          </a:p>
        </p:txBody>
      </p:sp>
      <p:pic>
        <p:nvPicPr>
          <p:cNvPr id="1027" name="Picture 3" descr="C:\Users\Hronková\AppData\Local\Microsoft\Windows\Temporary Internet Files\Content.IE5\GGD2473E\MM900283654[2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7263" y="1609077"/>
            <a:ext cx="1441201" cy="1562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ronková\AppData\Local\Microsoft\Windows\Temporary Internet Files\Content.IE5\81EF3DJQ\MM900283638[2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4729163"/>
            <a:ext cx="1220986" cy="1731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ronková\AppData\Local\Microsoft\Windows\Temporary Internet Files\Content.IE5\N1GGBFLW\MC90015044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4464" y="4362450"/>
            <a:ext cx="1352550" cy="1827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ronková\AppData\Local\Microsoft\Windows\Temporary Internet Files\Content.IE5\JMV30A3Q\MC90041149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7275" y="2014538"/>
            <a:ext cx="1431925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Hronková\AppData\Local\Microsoft\Windows\Temporary Internet Files\Content.IE5\81EF3DJQ\MC90041150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9825" y="4077072"/>
            <a:ext cx="1616075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Hronková\AppData\Local\Microsoft\Windows\Temporary Internet Files\Content.IE5\GGD2473E\MC900232137[1].wmf"/>
          <p:cNvPicPr>
            <a:picLocks noGrp="1" noChangeAspect="1" noChangeArrowheads="1"/>
          </p:cNvPicPr>
          <p:nvPr>
            <p:ph idx="1"/>
          </p:nvPr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9668" y="1592100"/>
            <a:ext cx="2043065" cy="2196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Hronková\AppData\Local\Microsoft\Windows\Temporary Internet Files\Content.IE5\N1GGBFLW\MC90033257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0888" y="4362450"/>
            <a:ext cx="1639887" cy="1862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Hronková\AppData\Local\Microsoft\Windows\Temporary Internet Files\Content.IE5\81EF3DJQ\MC90005339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3550" y="2044700"/>
            <a:ext cx="1255713" cy="139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Hronková\AppData\Local\Microsoft\Windows\Temporary Internet Files\Content.IE5\JMV30A3Q\MC90033257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645024"/>
            <a:ext cx="1395413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0445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OZNAČ SITUACE, KDY NEJČASTĚJI DOCHÁZÍ K ÚRAZŮM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C00000"/>
          </a:solidFill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PŘI UČENÍ</a:t>
            </a:r>
          </a:p>
          <a:p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PŘI SPORTU</a:t>
            </a:r>
          </a:p>
          <a:p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VE SPÁNKU</a:t>
            </a:r>
          </a:p>
          <a:p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NA SILNICÍCH</a:t>
            </a:r>
          </a:p>
          <a:p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V KINĚ</a:t>
            </a:r>
          </a:p>
          <a:p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NA DĚTSKÉM HŘIŠTI</a:t>
            </a:r>
          </a:p>
          <a:p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NA TÁBOŘE</a:t>
            </a:r>
          </a:p>
          <a:p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PŘI HODINÁCH TV</a:t>
            </a:r>
            <a:endParaRPr lang="cs-CZ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2050" name="Picture 2" descr="C:\Users\Hronková\AppData\Local\Microsoft\Windows\Temporary Internet Files\Content.IE5\N1GGBFLW\MC9004465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6338" y="1841529"/>
            <a:ext cx="1617662" cy="1782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ronková\AppData\Local\Microsoft\Windows\Temporary Internet Files\Content.IE5\JMV30A3Q\MP90040161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3963" y="4797152"/>
            <a:ext cx="1663013" cy="1108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ronková\AppData\Local\Microsoft\Windows\Temporary Internet Files\Content.IE5\GGD2473E\MC90034347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893849"/>
            <a:ext cx="1147763" cy="180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ronková\AppData\Local\Microsoft\Windows\Temporary Internet Files\Content.IE5\JMV30A3Q\MC90019773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126268"/>
            <a:ext cx="1804987" cy="1617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ronková\AppData\Local\Microsoft\Windows\Temporary Internet Files\Content.IE5\81EF3DJQ\MP90041177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3932" y="1916832"/>
            <a:ext cx="1676847" cy="2521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1723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DOPLŇ, JAK MŮŽEME PŘEDCHÁZET ÚRAZŮM V TĚCHTO SITUACÍCH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LYŽOVÁNÍ –</a:t>
            </a:r>
          </a:p>
          <a:p>
            <a:endParaRPr lang="cs-CZ" dirty="0" smtClean="0"/>
          </a:p>
          <a:p>
            <a:r>
              <a:rPr lang="cs-CZ" dirty="0" smtClean="0"/>
              <a:t>CYKLISTIKA –</a:t>
            </a:r>
          </a:p>
          <a:p>
            <a:endParaRPr lang="cs-CZ" dirty="0" smtClean="0"/>
          </a:p>
          <a:p>
            <a:r>
              <a:rPr lang="cs-CZ" dirty="0" smtClean="0"/>
              <a:t>HODINY TV –</a:t>
            </a:r>
          </a:p>
          <a:p>
            <a:endParaRPr lang="cs-CZ" dirty="0" smtClean="0"/>
          </a:p>
          <a:p>
            <a:r>
              <a:rPr lang="cs-CZ" dirty="0" smtClean="0"/>
              <a:t>JÍZDA V AUTĚ –</a:t>
            </a:r>
          </a:p>
          <a:p>
            <a:endParaRPr lang="cs-CZ" dirty="0" smtClean="0"/>
          </a:p>
          <a:p>
            <a:r>
              <a:rPr lang="cs-CZ" dirty="0" smtClean="0"/>
              <a:t>LETNÍ KOUPÁNÍ -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4402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TAKTO MŮŽEME PŘEDCHÁZET ÚRAZŮM 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70000" lnSpcReduction="2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LYŽOVÁNÍ </a:t>
            </a:r>
            <a:r>
              <a:rPr lang="cs-CZ" dirty="0" smtClean="0"/>
              <a:t>– NOSIT HELMU, SEŘÍZENÍ VÁZÁNÍ, NEJEZDIT NEBEZPEČNĚ A PŘÍLIŠ RYCHLE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C00000"/>
                </a:solidFill>
              </a:rPr>
              <a:t>CYKLISTIKA </a:t>
            </a:r>
            <a:r>
              <a:rPr lang="cs-CZ" dirty="0" smtClean="0"/>
              <a:t>– NOSIT HELMU, DODRŽOVAT PRAVIDLA SILNIČNÍHO PROVOZU, TECHNICKÁ ZPŮSOBILOST KOLA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C00000"/>
                </a:solidFill>
              </a:rPr>
              <a:t>HODINY TV </a:t>
            </a:r>
            <a:r>
              <a:rPr lang="cs-CZ" dirty="0" smtClean="0"/>
              <a:t>– BÝT UKÁZNĚNÍ, ODHADNOUT SVÉ SÍLY A DOVEDNOSTI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C00000"/>
                </a:solidFill>
              </a:rPr>
              <a:t>JÍZDA V AUTĚ </a:t>
            </a:r>
            <a:r>
              <a:rPr lang="cs-CZ" dirty="0" smtClean="0"/>
              <a:t>– BÝT PŘIPOUTANÍ, NEROZPTYLOVAT ŘIDIČE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C00000"/>
                </a:solidFill>
              </a:rPr>
              <a:t>LETNÍ KOUPÁNÍ </a:t>
            </a:r>
            <a:r>
              <a:rPr lang="cs-CZ" dirty="0" smtClean="0"/>
              <a:t>– NESKÁKAT DO NEZNÁMÝCH VOD, NEPŘEPÍNAT SVÉ SÍLY, NESKÁKAT UŘÍCENÍ DO VODY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8505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  <a:solidFill>
            <a:srgbClr val="00B0F0"/>
          </a:solidFill>
        </p:spPr>
        <p:txBody>
          <a:bodyPr>
            <a:no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POKUD SE STANE ÚRAZ, KTERÁ TELEFONNÍ ČÍSLA JSOU SPRÁVNÁ?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36912"/>
            <a:ext cx="8229600" cy="3960440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pPr marL="514350" indent="-514350">
              <a:buFont typeface="+mj-lt"/>
              <a:buAutoNum type="alphaUcPeriod"/>
            </a:pPr>
            <a:r>
              <a:rPr lang="cs-CZ" sz="4000" b="1" dirty="0" smtClean="0"/>
              <a:t>150, 112</a:t>
            </a:r>
          </a:p>
          <a:p>
            <a:pPr marL="514350" indent="-514350">
              <a:buFont typeface="+mj-lt"/>
              <a:buAutoNum type="alphaUcPeriod"/>
            </a:pPr>
            <a:endParaRPr lang="cs-CZ" sz="4000" b="1" dirty="0"/>
          </a:p>
          <a:p>
            <a:pPr marL="514350" indent="-514350">
              <a:buFont typeface="+mj-lt"/>
              <a:buAutoNum type="alphaUcPeriod"/>
            </a:pPr>
            <a:r>
              <a:rPr lang="cs-CZ" sz="4000" b="1" dirty="0" smtClean="0"/>
              <a:t>112, 158  </a:t>
            </a:r>
          </a:p>
          <a:p>
            <a:pPr marL="514350" indent="-514350">
              <a:buFont typeface="+mj-lt"/>
              <a:buAutoNum type="alphaUcPeriod"/>
            </a:pPr>
            <a:endParaRPr lang="cs-CZ" sz="4000" b="1" dirty="0"/>
          </a:p>
          <a:p>
            <a:pPr marL="514350" indent="-514350">
              <a:buFont typeface="+mj-lt"/>
              <a:buAutoNum type="alphaUcPeriod"/>
            </a:pPr>
            <a:r>
              <a:rPr lang="cs-CZ" sz="4000" b="1" dirty="0" smtClean="0"/>
              <a:t>155, 112</a:t>
            </a:r>
            <a:endParaRPr lang="cs-CZ" sz="4000" b="1" dirty="0"/>
          </a:p>
        </p:txBody>
      </p:sp>
      <p:sp>
        <p:nvSpPr>
          <p:cNvPr id="4" name="Násobení 3"/>
          <p:cNvSpPr/>
          <p:nvPr/>
        </p:nvSpPr>
        <p:spPr>
          <a:xfrm>
            <a:off x="3741262" y="2852936"/>
            <a:ext cx="1118770" cy="792088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ásobení 4"/>
          <p:cNvSpPr/>
          <p:nvPr/>
        </p:nvSpPr>
        <p:spPr>
          <a:xfrm>
            <a:off x="3779912" y="4144352"/>
            <a:ext cx="1080120" cy="796815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3904602" y="5589240"/>
            <a:ext cx="811413" cy="720080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3180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  <a:solidFill>
            <a:srgbClr val="00B0F0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PŘEJI VÁM, ABY SE VÁM NIKDY NIC NESTALO!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  <a:solidFill>
            <a:srgbClr val="C00000"/>
          </a:solidFill>
        </p:spPr>
        <p:txBody>
          <a:bodyPr/>
          <a:lstStyle/>
          <a:p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3074" name="Picture 2" descr="C:\Users\Hronková\AppData\Local\Microsoft\Windows\Temporary Internet Files\Content.IE5\N1GGBFLW\MC90043245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348880"/>
            <a:ext cx="3112864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ronková\AppData\Local\Microsoft\Windows\Temporary Internet Files\Content.IE5\JMV30A3Q\MC900435917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5711" y="2060848"/>
            <a:ext cx="3605002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8894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Ilustrace: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6006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275</Words>
  <Application>Microsoft Office PowerPoint</Application>
  <PresentationFormat>Předvádění na obrazovce (4:3)</PresentationFormat>
  <Paragraphs>63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ÚRAZY</vt:lpstr>
      <vt:lpstr>VYŠKRTEJ ÚRAZY</vt:lpstr>
      <vt:lpstr>OZNAČ SITUACE, KDY NEJČASTĚJI DOCHÁZÍ K ÚRAZŮM</vt:lpstr>
      <vt:lpstr>DOPLŇ, JAK MŮŽEME PŘEDCHÁZET ÚRAZŮM V TĚCHTO SITUACÍCH</vt:lpstr>
      <vt:lpstr>TAKTO MŮŽEME PŘEDCHÁZET ÚRAZŮM </vt:lpstr>
      <vt:lpstr>POKUD SE STANE ÚRAZ, KTERÁ TELEFONNÍ ČÍSLA JSOU SPRÁVNÁ?</vt:lpstr>
      <vt:lpstr>PŘEJI VÁM, ABY SE VÁM NIKDY NIC NESTALO!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Hronková</cp:lastModifiedBy>
  <cp:revision>7</cp:revision>
  <dcterms:created xsi:type="dcterms:W3CDTF">2012-05-14T15:32:53Z</dcterms:created>
  <dcterms:modified xsi:type="dcterms:W3CDTF">2012-05-14T16:37:31Z</dcterms:modified>
</cp:coreProperties>
</file>