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2" r:id="rId5"/>
    <p:sldId id="263" r:id="rId6"/>
    <p:sldId id="264" r:id="rId7"/>
    <p:sldId id="261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VY_52_INOVACE_28_Těhotenství a porod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2F8717E-698A-423B-85BC-F46D87CBC0F3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362CA03-DCD2-482C-A313-AE31997F9A58}" type="presOf" srcId="{39F8B381-5807-488E-AC22-73DD4140ED4A}" destId="{71045F8C-00FA-488E-A7BD-E2E6753D979D}" srcOrd="0" destOrd="0" presId="urn:microsoft.com/office/officeart/2005/8/layout/target3"/>
    <dgm:cxn modelId="{7E1876D1-8E05-438E-8F0E-358052FC85A3}" type="presOf" srcId="{445C7998-7549-48B0-BD68-D4F0167F02E5}" destId="{BC35EE03-4121-4EF9-923D-7CB6D30D358D}" srcOrd="0" destOrd="0" presId="urn:microsoft.com/office/officeart/2005/8/layout/target3"/>
    <dgm:cxn modelId="{E6FC6196-5747-4A1C-A626-DF22EB8A0A9E}" type="presOf" srcId="{FBBFC3EA-9D9D-4F3A-BEA6-9C2C0E46BF20}" destId="{643EA938-EDE0-4533-ACCC-D2BD6F3A527C}" srcOrd="0" destOrd="0" presId="urn:microsoft.com/office/officeart/2005/8/layout/target3"/>
    <dgm:cxn modelId="{E9561726-3B5C-4501-8533-5A8D07A6AC2C}" type="presOf" srcId="{EBC41103-E2E5-4D48-9B4B-425520D3D098}" destId="{F969C235-9271-4D34-B740-D627A121CAD0}" srcOrd="1" destOrd="0" presId="urn:microsoft.com/office/officeart/2005/8/layout/target3"/>
    <dgm:cxn modelId="{E8E2DF5D-1198-4C23-AD37-A11F98C78F65}" type="presOf" srcId="{C73C7642-F245-4585-8F88-243F9FAEF6CA}" destId="{97289DF2-90F4-4EC2-A9FC-633B00BAB610}" srcOrd="0" destOrd="0" presId="urn:microsoft.com/office/officeart/2005/8/layout/target3"/>
    <dgm:cxn modelId="{E1188740-6F49-4201-BE0E-91CCBB90889C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01ECE6-45D3-487D-A4CA-0D40CE0EFAC2}" type="presOf" srcId="{C73C7642-F245-4585-8F88-243F9FAEF6CA}" destId="{AA41A67C-3D3F-4AE9-9E0F-5D7F7BB2E741}" srcOrd="1" destOrd="0" presId="urn:microsoft.com/office/officeart/2005/8/layout/target3"/>
    <dgm:cxn modelId="{EB76C6C2-9B26-40CD-8E57-604481DF844E}" type="presOf" srcId="{019433A1-1324-4DE1-9E6F-32B851095F74}" destId="{E7297F21-D4FD-4A41-AE58-814D01A6B5E7}" srcOrd="1" destOrd="0" presId="urn:microsoft.com/office/officeart/2005/8/layout/target3"/>
    <dgm:cxn modelId="{AAC67EDA-5D7A-4C36-BE95-9C604787C828}" type="presOf" srcId="{DAEA276B-ECF9-46F6-A7D3-4693B2D32BC4}" destId="{CDED6FE3-AD8F-4ACC-B6B8-710EDDD97598}" srcOrd="0" destOrd="0" presId="urn:microsoft.com/office/officeart/2005/8/layout/target3"/>
    <dgm:cxn modelId="{21861794-A7A9-4551-91B6-61F640F948D2}" type="presOf" srcId="{FBBFC3EA-9D9D-4F3A-BEA6-9C2C0E46BF20}" destId="{832BF48F-0145-4429-9E02-8FCA946CCE9E}" srcOrd="1" destOrd="0" presId="urn:microsoft.com/office/officeart/2005/8/layout/target3"/>
    <dgm:cxn modelId="{FB3997C9-D023-4C83-B108-EF8F88D4CD60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6B16050-5695-4DA7-AD63-D638420FE880}" type="presOf" srcId="{EBC41103-E2E5-4D48-9B4B-425520D3D098}" destId="{50C2F88D-8688-44C2-A854-691F34009D3B}" srcOrd="0" destOrd="0" presId="urn:microsoft.com/office/officeart/2005/8/layout/target3"/>
    <dgm:cxn modelId="{8351FF49-3CA6-42FF-B7C4-E0E7F69367AE}" type="presParOf" srcId="{71045F8C-00FA-488E-A7BD-E2E6753D979D}" destId="{3577EC6B-C980-4F34-8C69-4365E7B8FC8C}" srcOrd="0" destOrd="0" presId="urn:microsoft.com/office/officeart/2005/8/layout/target3"/>
    <dgm:cxn modelId="{E7AD32FE-862A-4674-8D0E-6722E30C679C}" type="presParOf" srcId="{71045F8C-00FA-488E-A7BD-E2E6753D979D}" destId="{6940EB87-DC1D-4BC3-9408-9AC2E1FFC039}" srcOrd="1" destOrd="0" presId="urn:microsoft.com/office/officeart/2005/8/layout/target3"/>
    <dgm:cxn modelId="{06501BBD-993A-456B-903B-1BAE7EEF0EAF}" type="presParOf" srcId="{71045F8C-00FA-488E-A7BD-E2E6753D979D}" destId="{BC35EE03-4121-4EF9-923D-7CB6D30D358D}" srcOrd="2" destOrd="0" presId="urn:microsoft.com/office/officeart/2005/8/layout/target3"/>
    <dgm:cxn modelId="{61B857CF-B8C0-4468-A1BD-9C5437E34405}" type="presParOf" srcId="{71045F8C-00FA-488E-A7BD-E2E6753D979D}" destId="{C95EEA27-3CBF-4645-A92D-9D8AF5C1CBFC}" srcOrd="3" destOrd="0" presId="urn:microsoft.com/office/officeart/2005/8/layout/target3"/>
    <dgm:cxn modelId="{2D625221-CE65-4D7F-B780-39C74FC5748F}" type="presParOf" srcId="{71045F8C-00FA-488E-A7BD-E2E6753D979D}" destId="{851BB866-B6AE-4566-893F-4C635BA974FC}" srcOrd="4" destOrd="0" presId="urn:microsoft.com/office/officeart/2005/8/layout/target3"/>
    <dgm:cxn modelId="{308570F5-9DC1-4FA9-8D63-66A334BF8F59}" type="presParOf" srcId="{71045F8C-00FA-488E-A7BD-E2E6753D979D}" destId="{643EA938-EDE0-4533-ACCC-D2BD6F3A527C}" srcOrd="5" destOrd="0" presId="urn:microsoft.com/office/officeart/2005/8/layout/target3"/>
    <dgm:cxn modelId="{439C0EF8-9F13-4AAD-A78B-F7F910E005AD}" type="presParOf" srcId="{71045F8C-00FA-488E-A7BD-E2E6753D979D}" destId="{92F31B18-D66D-4CC7-89B9-378928DE877D}" srcOrd="6" destOrd="0" presId="urn:microsoft.com/office/officeart/2005/8/layout/target3"/>
    <dgm:cxn modelId="{2642A07E-609D-4ECD-99EC-0303941E3127}" type="presParOf" srcId="{71045F8C-00FA-488E-A7BD-E2E6753D979D}" destId="{902074E1-B931-4618-97F1-FADBE82E9C3C}" srcOrd="7" destOrd="0" presId="urn:microsoft.com/office/officeart/2005/8/layout/target3"/>
    <dgm:cxn modelId="{6E712A88-90C6-4E2C-ACE9-BD89D1243DF9}" type="presParOf" srcId="{71045F8C-00FA-488E-A7BD-E2E6753D979D}" destId="{A3817367-F2BC-482F-8832-FA00B51DCCF3}" srcOrd="8" destOrd="0" presId="urn:microsoft.com/office/officeart/2005/8/layout/target3"/>
    <dgm:cxn modelId="{0249FADA-A78F-49A6-93A1-5EC1E76FB098}" type="presParOf" srcId="{71045F8C-00FA-488E-A7BD-E2E6753D979D}" destId="{626ABFF6-56C8-4386-B662-68EC364EED9D}" srcOrd="9" destOrd="0" presId="urn:microsoft.com/office/officeart/2005/8/layout/target3"/>
    <dgm:cxn modelId="{CBADA5E7-98A2-47B2-8716-6BA0AC6CB2FF}" type="presParOf" srcId="{71045F8C-00FA-488E-A7BD-E2E6753D979D}" destId="{6DB11F1C-D028-4800-9625-6611CA9DE6D4}" srcOrd="10" destOrd="0" presId="urn:microsoft.com/office/officeart/2005/8/layout/target3"/>
    <dgm:cxn modelId="{00441B46-FE09-4B5F-8225-179D42573571}" type="presParOf" srcId="{71045F8C-00FA-488E-A7BD-E2E6753D979D}" destId="{CDED6FE3-AD8F-4ACC-B6B8-710EDDD97598}" srcOrd="11" destOrd="0" presId="urn:microsoft.com/office/officeart/2005/8/layout/target3"/>
    <dgm:cxn modelId="{0E0A8E9C-D6F9-4133-B930-C40D73B239C5}" type="presParOf" srcId="{71045F8C-00FA-488E-A7BD-E2E6753D979D}" destId="{397AC6D7-84A6-4150-958F-83C92D9ACF38}" srcOrd="12" destOrd="0" presId="urn:microsoft.com/office/officeart/2005/8/layout/target3"/>
    <dgm:cxn modelId="{4FDC1DBC-2A0C-40A8-AA63-5E6FBAFE76BF}" type="presParOf" srcId="{71045F8C-00FA-488E-A7BD-E2E6753D979D}" destId="{D7419528-33A6-416D-9E64-B3F7915C5149}" srcOrd="13" destOrd="0" presId="urn:microsoft.com/office/officeart/2005/8/layout/target3"/>
    <dgm:cxn modelId="{CA222768-B1D8-49B7-B5E4-D8FDC411F8EB}" type="presParOf" srcId="{71045F8C-00FA-488E-A7BD-E2E6753D979D}" destId="{97289DF2-90F4-4EC2-A9FC-633B00BAB610}" srcOrd="14" destOrd="0" presId="urn:microsoft.com/office/officeart/2005/8/layout/target3"/>
    <dgm:cxn modelId="{48A72EB9-1ACE-4C9C-A885-2DA64847B02C}" type="presParOf" srcId="{71045F8C-00FA-488E-A7BD-E2E6753D979D}" destId="{234EBA9D-95B4-4C20-A84E-6F65F1085DC6}" srcOrd="15" destOrd="0" presId="urn:microsoft.com/office/officeart/2005/8/layout/target3"/>
    <dgm:cxn modelId="{9C8A2038-1D9D-4330-B417-D662618E8DC1}" type="presParOf" srcId="{71045F8C-00FA-488E-A7BD-E2E6753D979D}" destId="{12255512-213F-41DF-90A6-8B4CD74A2B52}" srcOrd="16" destOrd="0" presId="urn:microsoft.com/office/officeart/2005/8/layout/target3"/>
    <dgm:cxn modelId="{526F06DB-692A-4F8A-A0A9-A3F349B3D6D7}" type="presParOf" srcId="{71045F8C-00FA-488E-A7BD-E2E6753D979D}" destId="{50C2F88D-8688-44C2-A854-691F34009D3B}" srcOrd="17" destOrd="0" presId="urn:microsoft.com/office/officeart/2005/8/layout/target3"/>
    <dgm:cxn modelId="{067E86C4-5B38-4ABD-9910-8EBD74D93651}" type="presParOf" srcId="{71045F8C-00FA-488E-A7BD-E2E6753D979D}" destId="{4D19AB04-24FA-40C2-B203-52AE3D15E171}" srcOrd="18" destOrd="0" presId="urn:microsoft.com/office/officeart/2005/8/layout/target3"/>
    <dgm:cxn modelId="{0EC125B5-AF3E-4DD8-8206-14FF7056B345}" type="presParOf" srcId="{71045F8C-00FA-488E-A7BD-E2E6753D979D}" destId="{832BF48F-0145-4429-9E02-8FCA946CCE9E}" srcOrd="19" destOrd="0" presId="urn:microsoft.com/office/officeart/2005/8/layout/target3"/>
    <dgm:cxn modelId="{CF8F66F1-233E-4371-8672-5770936DAA2B}" type="presParOf" srcId="{71045F8C-00FA-488E-A7BD-E2E6753D979D}" destId="{E7297F21-D4FD-4A41-AE58-814D01A6B5E7}" srcOrd="20" destOrd="0" presId="urn:microsoft.com/office/officeart/2005/8/layout/target3"/>
    <dgm:cxn modelId="{27D3A879-B50F-4BAA-B259-35BB94A54815}" type="presParOf" srcId="{71045F8C-00FA-488E-A7BD-E2E6753D979D}" destId="{F69A1436-182C-465B-AD7F-FE48E0C090C1}" srcOrd="21" destOrd="0" presId="urn:microsoft.com/office/officeart/2005/8/layout/target3"/>
    <dgm:cxn modelId="{0DE482CC-7A58-4C51-B925-A9C936F3007F}" type="presParOf" srcId="{71045F8C-00FA-488E-A7BD-E2E6753D979D}" destId="{AA41A67C-3D3F-4AE9-9E0F-5D7F7BB2E741}" srcOrd="22" destOrd="0" presId="urn:microsoft.com/office/officeart/2005/8/layout/target3"/>
    <dgm:cxn modelId="{CBE11172-E05A-46F9-80B3-860496E6647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VY_52_INOVACE_28_Těhotenství a porod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Člověk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402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541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277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104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970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214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059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392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115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3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510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FD016-D8E4-4462-AD1F-651FCFFB864A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8D9AE-EE65-494D-81D4-D0D5C41B9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294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96354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85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ANOTACE</a:t>
            </a:r>
            <a:endParaRPr lang="cs-CZ" sz="66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MATERIÁL SLOUŽÍ K VÝKLADU</a:t>
            </a:r>
          </a:p>
          <a:p>
            <a:r>
              <a:rPr lang="cs-CZ" dirty="0" smtClean="0"/>
              <a:t>POMŮCKY – SEŠIT, PSACÍ POTŘEBY</a:t>
            </a:r>
          </a:p>
          <a:p>
            <a:r>
              <a:rPr lang="cs-CZ" dirty="0" smtClean="0"/>
              <a:t>INOVACE: PRÁCE NA INTERAKTIVNÍ TABULI</a:t>
            </a:r>
          </a:p>
          <a:p>
            <a:pPr marL="0" indent="0">
              <a:buNone/>
            </a:pPr>
            <a:r>
              <a:rPr lang="cs-CZ" dirty="0" smtClean="0"/>
              <a:t>                       ŽÁCI AKTIVNĚ VSTUPUJÍ DO VÝUKY</a:t>
            </a:r>
          </a:p>
          <a:p>
            <a:pPr marL="0" indent="0">
              <a:buNone/>
            </a:pPr>
            <a:endParaRPr lang="cs-CZ" dirty="0" smtClean="0">
              <a:latin typeface="Berlin Sans FB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46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TĚHOTENSTVÍ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b="1" dirty="0" smtClean="0"/>
              <a:t>ZAČÍNÁ POČETÍM</a:t>
            </a:r>
          </a:p>
          <a:p>
            <a:pPr marL="0" indent="0" algn="ctr">
              <a:buNone/>
            </a:pPr>
            <a:r>
              <a:rPr lang="cs-CZ" sz="3600" b="1" dirty="0" smtClean="0"/>
              <a:t>=</a:t>
            </a:r>
          </a:p>
          <a:p>
            <a:pPr marL="0" indent="0" algn="ctr">
              <a:buNone/>
            </a:pPr>
            <a:r>
              <a:rPr lang="cs-CZ" sz="3600" b="1" dirty="0" smtClean="0"/>
              <a:t>OPLOZENÍ VAJÍČKA SPERMIÍ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TRVÁ 9 MĚSÍCŮ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KONČÍ PORODEM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=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NAROZENÍM DĚŤÁTKA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7" name="Picture 3" descr="C:\Users\Hronková\AppData\Local\Microsoft\Windows\Temporary Internet Files\Content.IE5\JMV30A3Q\MC9001564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78929"/>
            <a:ext cx="858838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ronková\AppData\Local\Microsoft\Windows\Temporary Internet Files\Content.IE5\GGD2473E\MC9003392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8928"/>
            <a:ext cx="1650271" cy="165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552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TĚHOTENSTVÍ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923" y="1623539"/>
            <a:ext cx="8229600" cy="4525963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PLOD JE PUPEČNÍKEM PŘIPOUTÁN K PLACENTĚ</a:t>
            </a:r>
          </a:p>
          <a:p>
            <a:r>
              <a:rPr lang="cs-CZ" dirty="0" smtClean="0"/>
              <a:t>HLAVNÍ FUNKCÍ JE ZAJISTIT PLODU PŘÍVOD KYSLÍKU A ŽIVIN</a:t>
            </a:r>
          </a:p>
          <a:p>
            <a:r>
              <a:rPr lang="cs-CZ" dirty="0" smtClean="0"/>
              <a:t>KAŽDÝ MĚSÍC JE PLOD VĚTŠÍ A VYVYNUTĚJŠÍ</a:t>
            </a:r>
          </a:p>
          <a:p>
            <a:r>
              <a:rPr lang="cs-CZ" dirty="0" smtClean="0"/>
              <a:t>PLOD JE KONTROLOVÁN POMOCÍ ULTRAZVUKOVÉHO VYŠETŘENÍ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814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ULTRAZVUKOVÉ VYŠETŘENÍ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Hronková\AppData\Local\Microsoft\Windows\Temporary Internet Files\Content.IE5\N1GGBFLW\MC9003590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6624736" cy="430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401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ULTRAZVUKOVÝ SNÍMEK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81EF3DJQ\MP9003858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913" y="1556792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8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POROD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OBVYKLE NA KONCI 9. MĚSÍCE TĚHOTENSTVÍ</a:t>
            </a:r>
          </a:p>
          <a:p>
            <a:r>
              <a:rPr lang="cs-CZ" dirty="0" smtClean="0"/>
              <a:t>POMOCÍ STAHŮ DĚLOŽNÍHO SVALSTVA JE DÍTĚ</a:t>
            </a:r>
          </a:p>
          <a:p>
            <a:pPr marL="0" indent="0">
              <a:buNone/>
            </a:pPr>
            <a:r>
              <a:rPr lang="cs-CZ" dirty="0" smtClean="0"/>
              <a:t>    VYPUZENO Z TĚLA MATKY</a:t>
            </a:r>
          </a:p>
          <a:p>
            <a:r>
              <a:rPr lang="cs-CZ" dirty="0" smtClean="0"/>
              <a:t>PRVNÍ KŘIK PROZRAZUJE PRVNÍ NADECHNUTÍ</a:t>
            </a:r>
          </a:p>
          <a:p>
            <a:r>
              <a:rPr lang="cs-CZ" dirty="0" smtClean="0"/>
              <a:t>VÁŠ PUPÍK = PAMÁTKA NA PUPEČNÍK, KTERÝM JSME BYLI SPOJENI S PLACENTOU </a:t>
            </a:r>
            <a:endParaRPr lang="cs-CZ" dirty="0"/>
          </a:p>
        </p:txBody>
      </p:sp>
      <p:pic>
        <p:nvPicPr>
          <p:cNvPr id="2051" name="Picture 3" descr="C:\Users\Hronková\AppData\Local\Microsoft\Windows\Temporary Internet Files\Content.IE5\GGD2473E\MP9003210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750" y="4725144"/>
            <a:ext cx="2508448" cy="178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282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NOVOROZENEC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OBVYKLÁ VÁHA  - KOLEM 3 KG</a:t>
            </a:r>
          </a:p>
          <a:p>
            <a:r>
              <a:rPr lang="cs-CZ" dirty="0" smtClean="0"/>
              <a:t>OBVYKLÁ MÍRA – KOLEM 50 CM</a:t>
            </a:r>
          </a:p>
          <a:p>
            <a:r>
              <a:rPr lang="cs-CZ" dirty="0" smtClean="0"/>
              <a:t>VÝŽIVA – MATEŘSKÉ MLÉKO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NEDONOŠENÉ DĚTI</a:t>
            </a:r>
          </a:p>
          <a:p>
            <a:r>
              <a:rPr lang="cs-CZ" dirty="0" smtClean="0"/>
              <a:t>INKUBÁTOR</a:t>
            </a:r>
            <a:endParaRPr lang="cs-CZ" dirty="0"/>
          </a:p>
          <a:p>
            <a:endParaRPr lang="cs-CZ" dirty="0"/>
          </a:p>
        </p:txBody>
      </p:sp>
      <p:pic>
        <p:nvPicPr>
          <p:cNvPr id="6146" name="Picture 2" descr="C:\Users\Hronková\AppData\Local\Microsoft\Windows\Temporary Internet Files\Content.IE5\JMV30A3Q\MP9003089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44824"/>
            <a:ext cx="24447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ronková\AppData\Local\Microsoft\Windows\Temporary Internet Files\Content.IE5\GGD2473E\MC9003590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210" y="4941168"/>
            <a:ext cx="1338262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973456" y="5475268"/>
            <a:ext cx="48537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69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DOMÁCÍ ÚKOL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ZJISTI OD RODIČŮ, VŠECHNY MOŽNÉ PODROBNOSTI O TVÉM NAROZENÍ</a:t>
            </a:r>
          </a:p>
          <a:p>
            <a:r>
              <a:rPr lang="cs-CZ" dirty="0" smtClean="0"/>
              <a:t>POKUD MÁŠ DOMA PAMĚTNÍ KNIHU, PŘINES SI JI NA DALŠÍ HODINU</a:t>
            </a:r>
          </a:p>
          <a:p>
            <a:r>
              <a:rPr lang="cs-CZ" dirty="0" smtClean="0"/>
              <a:t>NEZAPOMEŇ ANI NA SVÉ FOTOGRAFIE Z NOVOROZENECKÉHO OBDOBÍ</a:t>
            </a:r>
            <a:endParaRPr lang="cs-CZ" dirty="0"/>
          </a:p>
        </p:txBody>
      </p:sp>
      <p:pic>
        <p:nvPicPr>
          <p:cNvPr id="7171" name="Picture 3" descr="C:\Users\Hronková\AppData\Local\Microsoft\Windows\Temporary Internet Files\Content.IE5\JMV30A3Q\MM9002363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65104"/>
            <a:ext cx="3038450" cy="161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231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43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215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TĚHOTENSTVÍ</vt:lpstr>
      <vt:lpstr>TĚHOTENSTVÍ</vt:lpstr>
      <vt:lpstr>ULTRAZVUKOVÉ VYŠETŘENÍ</vt:lpstr>
      <vt:lpstr>ULTRAZVUKOVÝ SNÍMEK</vt:lpstr>
      <vt:lpstr>POROD</vt:lpstr>
      <vt:lpstr>NOVOROZENEC</vt:lpstr>
      <vt:lpstr>DOMÁCÍ ÚKOL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7</cp:revision>
  <dcterms:created xsi:type="dcterms:W3CDTF">2012-05-23T17:42:11Z</dcterms:created>
  <dcterms:modified xsi:type="dcterms:W3CDTF">2012-05-23T18:48:15Z</dcterms:modified>
</cp:coreProperties>
</file>