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VY_52_INOVACE_29_Test muž a žena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69B560-EEFE-40A6-A051-AE22E8E9D794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ADEC0DB-01FD-4781-B033-FBE42B9566F1}" type="presOf" srcId="{EBC41103-E2E5-4D48-9B4B-425520D3D098}" destId="{50C2F88D-8688-44C2-A854-691F34009D3B}" srcOrd="0" destOrd="0" presId="urn:microsoft.com/office/officeart/2005/8/layout/target3"/>
    <dgm:cxn modelId="{CF0E4BA5-7D5E-44E4-922F-0A1B7162BF40}" type="presOf" srcId="{019433A1-1324-4DE1-9E6F-32B851095F74}" destId="{A3817367-F2BC-482F-8832-FA00B51DCCF3}" srcOrd="0" destOrd="0" presId="urn:microsoft.com/office/officeart/2005/8/layout/target3"/>
    <dgm:cxn modelId="{4CE9B5CE-56F3-4979-A69F-A3EBD886D20D}" type="presOf" srcId="{EBC41103-E2E5-4D48-9B4B-425520D3D098}" destId="{F969C235-9271-4D34-B740-D627A121CAD0}" srcOrd="1" destOrd="0" presId="urn:microsoft.com/office/officeart/2005/8/layout/target3"/>
    <dgm:cxn modelId="{A60E6F91-65D1-4526-B4DF-E06E694A8CB5}" type="presOf" srcId="{445C7998-7549-48B0-BD68-D4F0167F02E5}" destId="{BC35EE03-4121-4EF9-923D-7CB6D30D358D}" srcOrd="0" destOrd="0" presId="urn:microsoft.com/office/officeart/2005/8/layout/target3"/>
    <dgm:cxn modelId="{2E8DC602-7568-46C1-A640-F16C60550E97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F77BB4-394F-47E6-93CE-9CEA36CB831A}" type="presOf" srcId="{DAEA276B-ECF9-46F6-A7D3-4693B2D32BC4}" destId="{CDED6FE3-AD8F-4ACC-B6B8-710EDDD97598}" srcOrd="0" destOrd="0" presId="urn:microsoft.com/office/officeart/2005/8/layout/target3"/>
    <dgm:cxn modelId="{7D4A77EE-2791-4580-975F-F98705F981A5}" type="presOf" srcId="{019433A1-1324-4DE1-9E6F-32B851095F74}" destId="{E7297F21-D4FD-4A41-AE58-814D01A6B5E7}" srcOrd="1" destOrd="0" presId="urn:microsoft.com/office/officeart/2005/8/layout/target3"/>
    <dgm:cxn modelId="{5544BD40-AC00-4838-82FF-EDB19CAA4C57}" type="presOf" srcId="{445C7998-7549-48B0-BD68-D4F0167F02E5}" destId="{4D19AB04-24FA-40C2-B203-52AE3D15E171}" srcOrd="1" destOrd="0" presId="urn:microsoft.com/office/officeart/2005/8/layout/target3"/>
    <dgm:cxn modelId="{C05A1CDB-976A-4547-9365-75D9AE92B0E7}" type="presOf" srcId="{39F8B381-5807-488E-AC22-73DD4140ED4A}" destId="{71045F8C-00FA-488E-A7BD-E2E6753D979D}" srcOrd="0" destOrd="0" presId="urn:microsoft.com/office/officeart/2005/8/layout/target3"/>
    <dgm:cxn modelId="{A0C75EBD-7839-4FE5-ADD6-DF6A30C3881C}" type="presOf" srcId="{C73C7642-F245-4585-8F88-243F9FAEF6CA}" destId="{97289DF2-90F4-4EC2-A9FC-633B00BAB610}" srcOrd="0" destOrd="0" presId="urn:microsoft.com/office/officeart/2005/8/layout/target3"/>
    <dgm:cxn modelId="{A62A94C2-5ACF-4BAA-9440-6AEDFFB7FB3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8657BFA-2551-42B8-A3CD-CD57F053FC61}" type="presOf" srcId="{C73C7642-F245-4585-8F88-243F9FAEF6CA}" destId="{AA41A67C-3D3F-4AE9-9E0F-5D7F7BB2E741}" srcOrd="1" destOrd="0" presId="urn:microsoft.com/office/officeart/2005/8/layout/target3"/>
    <dgm:cxn modelId="{913B4AF0-5AAF-4749-8DE7-5BC6559C39DD}" type="presParOf" srcId="{71045F8C-00FA-488E-A7BD-E2E6753D979D}" destId="{3577EC6B-C980-4F34-8C69-4365E7B8FC8C}" srcOrd="0" destOrd="0" presId="urn:microsoft.com/office/officeart/2005/8/layout/target3"/>
    <dgm:cxn modelId="{54430DB7-6669-455C-9803-E941D5427048}" type="presParOf" srcId="{71045F8C-00FA-488E-A7BD-E2E6753D979D}" destId="{6940EB87-DC1D-4BC3-9408-9AC2E1FFC039}" srcOrd="1" destOrd="0" presId="urn:microsoft.com/office/officeart/2005/8/layout/target3"/>
    <dgm:cxn modelId="{AE8B0F60-7570-49FD-A90C-C82270873035}" type="presParOf" srcId="{71045F8C-00FA-488E-A7BD-E2E6753D979D}" destId="{BC35EE03-4121-4EF9-923D-7CB6D30D358D}" srcOrd="2" destOrd="0" presId="urn:microsoft.com/office/officeart/2005/8/layout/target3"/>
    <dgm:cxn modelId="{3BEA734C-E37B-4C93-B8DD-FA37E5E7EEAF}" type="presParOf" srcId="{71045F8C-00FA-488E-A7BD-E2E6753D979D}" destId="{C95EEA27-3CBF-4645-A92D-9D8AF5C1CBFC}" srcOrd="3" destOrd="0" presId="urn:microsoft.com/office/officeart/2005/8/layout/target3"/>
    <dgm:cxn modelId="{EB399634-1934-48E0-B28D-D5D382310F8E}" type="presParOf" srcId="{71045F8C-00FA-488E-A7BD-E2E6753D979D}" destId="{851BB866-B6AE-4566-893F-4C635BA974FC}" srcOrd="4" destOrd="0" presId="urn:microsoft.com/office/officeart/2005/8/layout/target3"/>
    <dgm:cxn modelId="{0D18506F-33D0-4C69-A6DC-A4FEEEA2CF12}" type="presParOf" srcId="{71045F8C-00FA-488E-A7BD-E2E6753D979D}" destId="{643EA938-EDE0-4533-ACCC-D2BD6F3A527C}" srcOrd="5" destOrd="0" presId="urn:microsoft.com/office/officeart/2005/8/layout/target3"/>
    <dgm:cxn modelId="{16C08852-D82F-4E19-821F-A27FCB2A1E32}" type="presParOf" srcId="{71045F8C-00FA-488E-A7BD-E2E6753D979D}" destId="{92F31B18-D66D-4CC7-89B9-378928DE877D}" srcOrd="6" destOrd="0" presId="urn:microsoft.com/office/officeart/2005/8/layout/target3"/>
    <dgm:cxn modelId="{9B40A8C2-78EC-40D9-8DEE-1E8557BD0C5E}" type="presParOf" srcId="{71045F8C-00FA-488E-A7BD-E2E6753D979D}" destId="{902074E1-B931-4618-97F1-FADBE82E9C3C}" srcOrd="7" destOrd="0" presId="urn:microsoft.com/office/officeart/2005/8/layout/target3"/>
    <dgm:cxn modelId="{BF4D7745-2D42-4D42-B4F1-A036F9B644DC}" type="presParOf" srcId="{71045F8C-00FA-488E-A7BD-E2E6753D979D}" destId="{A3817367-F2BC-482F-8832-FA00B51DCCF3}" srcOrd="8" destOrd="0" presId="urn:microsoft.com/office/officeart/2005/8/layout/target3"/>
    <dgm:cxn modelId="{60A83CDB-FF80-4D4B-AA9C-DD17A75DD6AB}" type="presParOf" srcId="{71045F8C-00FA-488E-A7BD-E2E6753D979D}" destId="{626ABFF6-56C8-4386-B662-68EC364EED9D}" srcOrd="9" destOrd="0" presId="urn:microsoft.com/office/officeart/2005/8/layout/target3"/>
    <dgm:cxn modelId="{6DC16D17-FA7A-4D5F-98C0-831F38FFE59A}" type="presParOf" srcId="{71045F8C-00FA-488E-A7BD-E2E6753D979D}" destId="{6DB11F1C-D028-4800-9625-6611CA9DE6D4}" srcOrd="10" destOrd="0" presId="urn:microsoft.com/office/officeart/2005/8/layout/target3"/>
    <dgm:cxn modelId="{409947BC-CEA7-4F31-ADC0-9A5BE9B6FF7F}" type="presParOf" srcId="{71045F8C-00FA-488E-A7BD-E2E6753D979D}" destId="{CDED6FE3-AD8F-4ACC-B6B8-710EDDD97598}" srcOrd="11" destOrd="0" presId="urn:microsoft.com/office/officeart/2005/8/layout/target3"/>
    <dgm:cxn modelId="{39A07E56-FDB3-4BCE-8FDC-AF7931ED13EB}" type="presParOf" srcId="{71045F8C-00FA-488E-A7BD-E2E6753D979D}" destId="{397AC6D7-84A6-4150-958F-83C92D9ACF38}" srcOrd="12" destOrd="0" presId="urn:microsoft.com/office/officeart/2005/8/layout/target3"/>
    <dgm:cxn modelId="{607D4400-AA1F-4DEC-B35A-5EF65C4C699B}" type="presParOf" srcId="{71045F8C-00FA-488E-A7BD-E2E6753D979D}" destId="{D7419528-33A6-416D-9E64-B3F7915C5149}" srcOrd="13" destOrd="0" presId="urn:microsoft.com/office/officeart/2005/8/layout/target3"/>
    <dgm:cxn modelId="{D3EBD0DB-DE6B-409E-8844-DF7D7E1AF702}" type="presParOf" srcId="{71045F8C-00FA-488E-A7BD-E2E6753D979D}" destId="{97289DF2-90F4-4EC2-A9FC-633B00BAB610}" srcOrd="14" destOrd="0" presId="urn:microsoft.com/office/officeart/2005/8/layout/target3"/>
    <dgm:cxn modelId="{B9E77980-AFCE-4EA7-8CF6-062B22DC3A88}" type="presParOf" srcId="{71045F8C-00FA-488E-A7BD-E2E6753D979D}" destId="{234EBA9D-95B4-4C20-A84E-6F65F1085DC6}" srcOrd="15" destOrd="0" presId="urn:microsoft.com/office/officeart/2005/8/layout/target3"/>
    <dgm:cxn modelId="{944DA295-910B-4F8D-99EF-8A11B6B22E7C}" type="presParOf" srcId="{71045F8C-00FA-488E-A7BD-E2E6753D979D}" destId="{12255512-213F-41DF-90A6-8B4CD74A2B52}" srcOrd="16" destOrd="0" presId="urn:microsoft.com/office/officeart/2005/8/layout/target3"/>
    <dgm:cxn modelId="{EE6A9CA3-4809-4A79-9070-46066A241102}" type="presParOf" srcId="{71045F8C-00FA-488E-A7BD-E2E6753D979D}" destId="{50C2F88D-8688-44C2-A854-691F34009D3B}" srcOrd="17" destOrd="0" presId="urn:microsoft.com/office/officeart/2005/8/layout/target3"/>
    <dgm:cxn modelId="{8CDFD09F-9AA3-468D-B7DF-CA1DE9DCA773}" type="presParOf" srcId="{71045F8C-00FA-488E-A7BD-E2E6753D979D}" destId="{4D19AB04-24FA-40C2-B203-52AE3D15E171}" srcOrd="18" destOrd="0" presId="urn:microsoft.com/office/officeart/2005/8/layout/target3"/>
    <dgm:cxn modelId="{7E2B3F90-0340-426B-801E-AB0A80988B80}" type="presParOf" srcId="{71045F8C-00FA-488E-A7BD-E2E6753D979D}" destId="{832BF48F-0145-4429-9E02-8FCA946CCE9E}" srcOrd="19" destOrd="0" presId="urn:microsoft.com/office/officeart/2005/8/layout/target3"/>
    <dgm:cxn modelId="{E7E7454A-97E6-411C-9241-EE6A0A0A73BC}" type="presParOf" srcId="{71045F8C-00FA-488E-A7BD-E2E6753D979D}" destId="{E7297F21-D4FD-4A41-AE58-814D01A6B5E7}" srcOrd="20" destOrd="0" presId="urn:microsoft.com/office/officeart/2005/8/layout/target3"/>
    <dgm:cxn modelId="{70046E5F-A070-4515-9561-02350D240F62}" type="presParOf" srcId="{71045F8C-00FA-488E-A7BD-E2E6753D979D}" destId="{F69A1436-182C-465B-AD7F-FE48E0C090C1}" srcOrd="21" destOrd="0" presId="urn:microsoft.com/office/officeart/2005/8/layout/target3"/>
    <dgm:cxn modelId="{2DE108CA-27A4-43C6-B023-4C6358DB715A}" type="presParOf" srcId="{71045F8C-00FA-488E-A7BD-E2E6753D979D}" destId="{AA41A67C-3D3F-4AE9-9E0F-5D7F7BB2E741}" srcOrd="22" destOrd="0" presId="urn:microsoft.com/office/officeart/2005/8/layout/target3"/>
    <dgm:cxn modelId="{02EB76EE-474C-4FE6-BD96-B09F1824E1B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VY_52_INOVACE_29_Test muž a žena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41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294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707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080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333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181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105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832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51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65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999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31B94-67E9-467E-9EB4-787D81145C09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8CDC2-196B-4419-B93E-2D1BA1436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622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14292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164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ANOTACE</a:t>
            </a:r>
            <a:endParaRPr lang="cs-CZ" sz="66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TESTOVÁNÍ</a:t>
            </a:r>
            <a:endParaRPr lang="cs-CZ" dirty="0" smtClean="0"/>
          </a:p>
          <a:p>
            <a:r>
              <a:rPr lang="cs-CZ" dirty="0" smtClean="0"/>
              <a:t>POMŮCKY – SEŠIT, PSACÍ POTŘEBY</a:t>
            </a:r>
          </a:p>
          <a:p>
            <a:r>
              <a:rPr lang="cs-CZ" dirty="0" smtClean="0"/>
              <a:t>INOVACE: PRÁCE NA INTERAKTIVNÍ TABULI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dirty="0" smtClean="0"/>
              <a:t>VHODNÉ I PRO ŽÁKY S INTEGRACÍ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77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MUŽ A ŽENA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tx1"/>
                </a:solidFill>
              </a:rPr>
              <a:t>TEST</a:t>
            </a:r>
            <a:endParaRPr lang="cs-CZ" sz="9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2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1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MUŽSKÉ POHLAVNÍ ORGÁNY JSOU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VAJEČNÍKY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VARLATA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SPERMIE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84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2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ŽENSKÉ POHLAVNÍ ORGÁNY JSOU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VAJEČNÍKY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VARLATA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VAJÍČKA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52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3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SPERMIE JSOU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MUŽSKÉ POHLAVNÍ BUŇKY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ŽENSKÉ POHLAVNÍ BUŇKY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MUŽSKÉ I ŽENSKÉ POHLAVNÍ BUŇKY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10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4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VAJÍČKA SE TVOŘÍ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DĚLOZE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VE VAJEČNÍCÍCH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VE VEJCOVODECH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6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5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OBDOBÍ DOSPÍVÁNÍ SE NAZÝVÁ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POBERTA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PEBORTA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PUBERTA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00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6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TĚHOTENSTVÍ ZAČÍNÁ POČETÍM, COŽ ZNAMENÁ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MILOVÁNÍ MUŽE A ŽENY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OPLOZENÍ VAJÍČKA SPERMIÍ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OPLOZENÍ SPERMIE VAJÍČKEM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17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7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JAK DLOUHO TRVÁ TĚHOTENSTVÍ?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8 MĚSÍCŮ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9 MĚSÍCŮ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10 MĚSÍCŮ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72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8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000" dirty="0" smtClean="0"/>
              <a:t>CO JE TO PUPEČNÍK?</a:t>
            </a:r>
          </a:p>
          <a:p>
            <a:endParaRPr lang="cs-CZ" sz="40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JINÝM SLOVEM PUPÍK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SPOJENÍ MEZI  PLODEM A PLACENTOU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JINÝ NÁZEV PRO DĚLOHU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63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9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JAK JE PLOD KONTROLOVÁN BĚHEM TĚHOTENSTVÍ?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POMOCÍ ULTRASLUCHOVÉHO VYŠETŘENÍ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POMOCÍ ALFAZVUKOVÉHO VYŠETŘENÍ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POMOCÍ ULTRAZVUKOVÉHO VYŠETŘENÍ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3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OTÁZKA Č. 10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JAKÁ JE OBVYKLÁ HMOTNOST A MÍRA NOVOROZENCE PŘI PORODU?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5 kg , 30 cm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3 000 kg, 500 cm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3 kg, 50 cm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74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GRATULUJI K TVÉMU JISTĚ SKVĚLÉMU VÝSLEDKU!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GGD2473E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60521"/>
            <a:ext cx="4104456" cy="461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64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SPRÁVNÁ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B                                           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A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A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B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C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B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B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B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 smtClean="0"/>
              <a:t>C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400" dirty="0"/>
              <a:t>C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681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268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MUŽ A ŽENA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GRATULUJI K TVÉMU JISTĚ SKVĚLÉMU VÝSLEDKU!</vt:lpstr>
      <vt:lpstr>SPRÁVNÁ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5</cp:revision>
  <dcterms:created xsi:type="dcterms:W3CDTF">2012-05-27T17:50:42Z</dcterms:created>
  <dcterms:modified xsi:type="dcterms:W3CDTF">2012-05-27T18:52:19Z</dcterms:modified>
</cp:coreProperties>
</file>