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4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VY_52_INOVACE_31_Hra  vývoj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72F36D-8BB8-45A9-97C5-80B8FA4E957C}" type="presOf" srcId="{C73C7642-F245-4585-8F88-243F9FAEF6CA}" destId="{97289DF2-90F4-4EC2-A9FC-633B00BAB610}" srcOrd="0" destOrd="0" presId="urn:microsoft.com/office/officeart/2005/8/layout/target3"/>
    <dgm:cxn modelId="{31063708-96D6-4C43-82BB-F4067F7CB268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ACDE4BE-2F7B-4FBF-943E-52F3EB08DCE5}" type="presOf" srcId="{FBBFC3EA-9D9D-4F3A-BEA6-9C2C0E46BF20}" destId="{643EA938-EDE0-4533-ACCC-D2BD6F3A527C}" srcOrd="0" destOrd="0" presId="urn:microsoft.com/office/officeart/2005/8/layout/target3"/>
    <dgm:cxn modelId="{7883D662-DF4C-4BDD-9594-7F4A81ABA97F}" type="presOf" srcId="{FBBFC3EA-9D9D-4F3A-BEA6-9C2C0E46BF20}" destId="{832BF48F-0145-4429-9E02-8FCA946CCE9E}" srcOrd="1" destOrd="0" presId="urn:microsoft.com/office/officeart/2005/8/layout/target3"/>
    <dgm:cxn modelId="{33DE6779-D426-44C9-9855-FAA4060EA7BD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6BB12C-F873-438F-9B54-D59A89F05F8E}" type="presOf" srcId="{C73C7642-F245-4585-8F88-243F9FAEF6CA}" destId="{AA41A67C-3D3F-4AE9-9E0F-5D7F7BB2E741}" srcOrd="1" destOrd="0" presId="urn:microsoft.com/office/officeart/2005/8/layout/target3"/>
    <dgm:cxn modelId="{79D6117B-F3F7-4B3C-9073-1897734BB8FD}" type="presOf" srcId="{019433A1-1324-4DE1-9E6F-32B851095F74}" destId="{E7297F21-D4FD-4A41-AE58-814D01A6B5E7}" srcOrd="1" destOrd="0" presId="urn:microsoft.com/office/officeart/2005/8/layout/target3"/>
    <dgm:cxn modelId="{2EDFE683-BCE0-40A6-901C-E2931B55DF5E}" type="presOf" srcId="{DAEA276B-ECF9-46F6-A7D3-4693B2D32BC4}" destId="{CDED6FE3-AD8F-4ACC-B6B8-710EDDD97598}" srcOrd="0" destOrd="0" presId="urn:microsoft.com/office/officeart/2005/8/layout/target3"/>
    <dgm:cxn modelId="{3A5E2D4D-4091-4E63-A164-C731E7B8E95C}" type="presOf" srcId="{019433A1-1324-4DE1-9E6F-32B851095F74}" destId="{A3817367-F2BC-482F-8832-FA00B51DCCF3}" srcOrd="0" destOrd="0" presId="urn:microsoft.com/office/officeart/2005/8/layout/target3"/>
    <dgm:cxn modelId="{A8EEB1DA-941C-448A-BFC8-F1D1760A4601}" type="presOf" srcId="{EBC41103-E2E5-4D48-9B4B-425520D3D098}" destId="{50C2F88D-8688-44C2-A854-691F34009D3B}" srcOrd="0" destOrd="0" presId="urn:microsoft.com/office/officeart/2005/8/layout/target3"/>
    <dgm:cxn modelId="{7EBC8CB6-9852-401E-B695-BBF4AD650CC2}" type="presOf" srcId="{445C7998-7549-48B0-BD68-D4F0167F02E5}" destId="{4D19AB04-24FA-40C2-B203-52AE3D15E171}" srcOrd="1" destOrd="0" presId="urn:microsoft.com/office/officeart/2005/8/layout/target3"/>
    <dgm:cxn modelId="{AF49F7B0-6664-42E9-B56B-C68077CDCC94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3FE5297-9380-44D9-8077-F115EE234396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810E1C1-3EAD-414A-A9F1-CFC1253BA9AC}" type="presParOf" srcId="{71045F8C-00FA-488E-A7BD-E2E6753D979D}" destId="{3577EC6B-C980-4F34-8C69-4365E7B8FC8C}" srcOrd="0" destOrd="0" presId="urn:microsoft.com/office/officeart/2005/8/layout/target3"/>
    <dgm:cxn modelId="{10C00EB8-F3A1-4378-9F78-7E16E1C10B9C}" type="presParOf" srcId="{71045F8C-00FA-488E-A7BD-E2E6753D979D}" destId="{6940EB87-DC1D-4BC3-9408-9AC2E1FFC039}" srcOrd="1" destOrd="0" presId="urn:microsoft.com/office/officeart/2005/8/layout/target3"/>
    <dgm:cxn modelId="{102C1115-906E-479D-85DC-2F2C28984A4C}" type="presParOf" srcId="{71045F8C-00FA-488E-A7BD-E2E6753D979D}" destId="{BC35EE03-4121-4EF9-923D-7CB6D30D358D}" srcOrd="2" destOrd="0" presId="urn:microsoft.com/office/officeart/2005/8/layout/target3"/>
    <dgm:cxn modelId="{E1DD184D-C0E1-4243-A3BF-705661024CE1}" type="presParOf" srcId="{71045F8C-00FA-488E-A7BD-E2E6753D979D}" destId="{C95EEA27-3CBF-4645-A92D-9D8AF5C1CBFC}" srcOrd="3" destOrd="0" presId="urn:microsoft.com/office/officeart/2005/8/layout/target3"/>
    <dgm:cxn modelId="{20A048FB-3543-4CB1-8F2C-0B64C4810218}" type="presParOf" srcId="{71045F8C-00FA-488E-A7BD-E2E6753D979D}" destId="{851BB866-B6AE-4566-893F-4C635BA974FC}" srcOrd="4" destOrd="0" presId="urn:microsoft.com/office/officeart/2005/8/layout/target3"/>
    <dgm:cxn modelId="{14DABCFC-2237-4B6B-A25F-10E301356C70}" type="presParOf" srcId="{71045F8C-00FA-488E-A7BD-E2E6753D979D}" destId="{643EA938-EDE0-4533-ACCC-D2BD6F3A527C}" srcOrd="5" destOrd="0" presId="urn:microsoft.com/office/officeart/2005/8/layout/target3"/>
    <dgm:cxn modelId="{97DC7AB8-EA83-4441-8138-7956EB66D800}" type="presParOf" srcId="{71045F8C-00FA-488E-A7BD-E2E6753D979D}" destId="{92F31B18-D66D-4CC7-89B9-378928DE877D}" srcOrd="6" destOrd="0" presId="urn:microsoft.com/office/officeart/2005/8/layout/target3"/>
    <dgm:cxn modelId="{1D239BC5-C902-4AC8-923F-39C6576A755F}" type="presParOf" srcId="{71045F8C-00FA-488E-A7BD-E2E6753D979D}" destId="{902074E1-B931-4618-97F1-FADBE82E9C3C}" srcOrd="7" destOrd="0" presId="urn:microsoft.com/office/officeart/2005/8/layout/target3"/>
    <dgm:cxn modelId="{D052EB00-641D-4098-9E68-13379300BA20}" type="presParOf" srcId="{71045F8C-00FA-488E-A7BD-E2E6753D979D}" destId="{A3817367-F2BC-482F-8832-FA00B51DCCF3}" srcOrd="8" destOrd="0" presId="urn:microsoft.com/office/officeart/2005/8/layout/target3"/>
    <dgm:cxn modelId="{CCBC01F2-7A22-41E1-921F-967651EFCF15}" type="presParOf" srcId="{71045F8C-00FA-488E-A7BD-E2E6753D979D}" destId="{626ABFF6-56C8-4386-B662-68EC364EED9D}" srcOrd="9" destOrd="0" presId="urn:microsoft.com/office/officeart/2005/8/layout/target3"/>
    <dgm:cxn modelId="{23450D90-A576-4D45-B134-2751CB499060}" type="presParOf" srcId="{71045F8C-00FA-488E-A7BD-E2E6753D979D}" destId="{6DB11F1C-D028-4800-9625-6611CA9DE6D4}" srcOrd="10" destOrd="0" presId="urn:microsoft.com/office/officeart/2005/8/layout/target3"/>
    <dgm:cxn modelId="{05AD5223-C04A-4A49-BDD5-0A33E2D73CB9}" type="presParOf" srcId="{71045F8C-00FA-488E-A7BD-E2E6753D979D}" destId="{CDED6FE3-AD8F-4ACC-B6B8-710EDDD97598}" srcOrd="11" destOrd="0" presId="urn:microsoft.com/office/officeart/2005/8/layout/target3"/>
    <dgm:cxn modelId="{37536609-3FB9-419B-8B05-1FE80589BFFA}" type="presParOf" srcId="{71045F8C-00FA-488E-A7BD-E2E6753D979D}" destId="{397AC6D7-84A6-4150-958F-83C92D9ACF38}" srcOrd="12" destOrd="0" presId="urn:microsoft.com/office/officeart/2005/8/layout/target3"/>
    <dgm:cxn modelId="{85F44842-D133-483C-9010-74679CD101DA}" type="presParOf" srcId="{71045F8C-00FA-488E-A7BD-E2E6753D979D}" destId="{D7419528-33A6-416D-9E64-B3F7915C5149}" srcOrd="13" destOrd="0" presId="urn:microsoft.com/office/officeart/2005/8/layout/target3"/>
    <dgm:cxn modelId="{114D3375-6565-404D-9BA5-6AD67D97B89F}" type="presParOf" srcId="{71045F8C-00FA-488E-A7BD-E2E6753D979D}" destId="{97289DF2-90F4-4EC2-A9FC-633B00BAB610}" srcOrd="14" destOrd="0" presId="urn:microsoft.com/office/officeart/2005/8/layout/target3"/>
    <dgm:cxn modelId="{7BD09BDC-DEC1-44EA-A6A4-0D1195E591AA}" type="presParOf" srcId="{71045F8C-00FA-488E-A7BD-E2E6753D979D}" destId="{234EBA9D-95B4-4C20-A84E-6F65F1085DC6}" srcOrd="15" destOrd="0" presId="urn:microsoft.com/office/officeart/2005/8/layout/target3"/>
    <dgm:cxn modelId="{153E1E2C-7C8B-4F16-AD2C-A6D8D2B8B534}" type="presParOf" srcId="{71045F8C-00FA-488E-A7BD-E2E6753D979D}" destId="{12255512-213F-41DF-90A6-8B4CD74A2B52}" srcOrd="16" destOrd="0" presId="urn:microsoft.com/office/officeart/2005/8/layout/target3"/>
    <dgm:cxn modelId="{E5B1D647-708F-4C51-8011-A10C52B931ED}" type="presParOf" srcId="{71045F8C-00FA-488E-A7BD-E2E6753D979D}" destId="{50C2F88D-8688-44C2-A854-691F34009D3B}" srcOrd="17" destOrd="0" presId="urn:microsoft.com/office/officeart/2005/8/layout/target3"/>
    <dgm:cxn modelId="{786B5B50-93D4-409A-BF8E-5B774BC452D5}" type="presParOf" srcId="{71045F8C-00FA-488E-A7BD-E2E6753D979D}" destId="{4D19AB04-24FA-40C2-B203-52AE3D15E171}" srcOrd="18" destOrd="0" presId="urn:microsoft.com/office/officeart/2005/8/layout/target3"/>
    <dgm:cxn modelId="{7BE6D918-3678-4CCB-8884-D78FB22A17DE}" type="presParOf" srcId="{71045F8C-00FA-488E-A7BD-E2E6753D979D}" destId="{832BF48F-0145-4429-9E02-8FCA946CCE9E}" srcOrd="19" destOrd="0" presId="urn:microsoft.com/office/officeart/2005/8/layout/target3"/>
    <dgm:cxn modelId="{FF90D1A5-49BA-4711-BEC0-68D6AD1A52E6}" type="presParOf" srcId="{71045F8C-00FA-488E-A7BD-E2E6753D979D}" destId="{E7297F21-D4FD-4A41-AE58-814D01A6B5E7}" srcOrd="20" destOrd="0" presId="urn:microsoft.com/office/officeart/2005/8/layout/target3"/>
    <dgm:cxn modelId="{CED322B1-801E-43C8-A2B3-F2B193B00DA9}" type="presParOf" srcId="{71045F8C-00FA-488E-A7BD-E2E6753D979D}" destId="{F69A1436-182C-465B-AD7F-FE48E0C090C1}" srcOrd="21" destOrd="0" presId="urn:microsoft.com/office/officeart/2005/8/layout/target3"/>
    <dgm:cxn modelId="{F02E6EB7-F799-4E44-A639-F753F5CDB7E5}" type="presParOf" srcId="{71045F8C-00FA-488E-A7BD-E2E6753D979D}" destId="{AA41A67C-3D3F-4AE9-9E0F-5D7F7BB2E741}" srcOrd="22" destOrd="0" presId="urn:microsoft.com/office/officeart/2005/8/layout/target3"/>
    <dgm:cxn modelId="{CC9CDEE8-0699-478C-B894-17D7AF23F5D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51676C-9237-42DF-B6C7-162940DFFECB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ADF43E-4BF7-4D81-80FA-01A90C44386B}">
      <dgm:prSet phldrT="[Text]"/>
      <dgm:spPr/>
      <dgm:t>
        <a:bodyPr/>
        <a:lstStyle/>
        <a:p>
          <a:r>
            <a:rPr lang="cs-CZ" dirty="0" smtClean="0"/>
            <a:t>TĚHOTENSTVÍ</a:t>
          </a:r>
          <a:endParaRPr lang="cs-CZ" dirty="0"/>
        </a:p>
      </dgm:t>
    </dgm:pt>
    <dgm:pt modelId="{97D4BDBE-8509-47FD-B626-AE6F34DEF7D8}" type="parTrans" cxnId="{3FD9C2D8-67E2-4C16-8785-05209FC6E3DA}">
      <dgm:prSet/>
      <dgm:spPr/>
      <dgm:t>
        <a:bodyPr/>
        <a:lstStyle/>
        <a:p>
          <a:endParaRPr lang="cs-CZ"/>
        </a:p>
      </dgm:t>
    </dgm:pt>
    <dgm:pt modelId="{58384CE7-0DB2-4EBF-A18A-7DC4CC7EFFDF}" type="sibTrans" cxnId="{3FD9C2D8-67E2-4C16-8785-05209FC6E3DA}">
      <dgm:prSet/>
      <dgm:spPr/>
      <dgm:t>
        <a:bodyPr/>
        <a:lstStyle/>
        <a:p>
          <a:endParaRPr lang="cs-CZ"/>
        </a:p>
      </dgm:t>
    </dgm:pt>
    <dgm:pt modelId="{8DC132E5-F7BE-4935-93C5-1E250D870820}">
      <dgm:prSet phldrT="[Text]"/>
      <dgm:spPr/>
      <dgm:t>
        <a:bodyPr/>
        <a:lstStyle/>
        <a:p>
          <a:r>
            <a:rPr lang="cs-CZ" dirty="0" smtClean="0"/>
            <a:t>VAJÍČKO</a:t>
          </a:r>
        </a:p>
      </dgm:t>
    </dgm:pt>
    <dgm:pt modelId="{09E876C4-C3C1-4053-8B64-88A5192623BD}" type="parTrans" cxnId="{F264CA7C-C362-44D6-88A9-D1DA57DE2A44}">
      <dgm:prSet/>
      <dgm:spPr/>
      <dgm:t>
        <a:bodyPr/>
        <a:lstStyle/>
        <a:p>
          <a:endParaRPr lang="cs-CZ"/>
        </a:p>
      </dgm:t>
    </dgm:pt>
    <dgm:pt modelId="{33DE828D-471D-4A4C-AEB5-2C0441523842}" type="sibTrans" cxnId="{F264CA7C-C362-44D6-88A9-D1DA57DE2A44}">
      <dgm:prSet/>
      <dgm:spPr/>
      <dgm:t>
        <a:bodyPr/>
        <a:lstStyle/>
        <a:p>
          <a:endParaRPr lang="cs-CZ"/>
        </a:p>
      </dgm:t>
    </dgm:pt>
    <dgm:pt modelId="{4483DAAC-B82B-4335-B655-599CE43F93C0}">
      <dgm:prSet phldrT="[Text]"/>
      <dgm:spPr/>
      <dgm:t>
        <a:bodyPr/>
        <a:lstStyle/>
        <a:p>
          <a:r>
            <a:rPr lang="cs-CZ" dirty="0" smtClean="0"/>
            <a:t>POROD</a:t>
          </a:r>
          <a:endParaRPr lang="cs-CZ" dirty="0"/>
        </a:p>
      </dgm:t>
    </dgm:pt>
    <dgm:pt modelId="{E65199C2-A79F-4DA8-A40F-39C168278854}" type="parTrans" cxnId="{A683F1B4-9656-4247-8B14-95C1FE9D520C}">
      <dgm:prSet/>
      <dgm:spPr/>
      <dgm:t>
        <a:bodyPr/>
        <a:lstStyle/>
        <a:p>
          <a:endParaRPr lang="cs-CZ"/>
        </a:p>
      </dgm:t>
    </dgm:pt>
    <dgm:pt modelId="{0B60F23D-755E-4EC7-8113-74D962BF66B4}" type="sibTrans" cxnId="{A683F1B4-9656-4247-8B14-95C1FE9D520C}">
      <dgm:prSet/>
      <dgm:spPr/>
      <dgm:t>
        <a:bodyPr/>
        <a:lstStyle/>
        <a:p>
          <a:endParaRPr lang="cs-CZ"/>
        </a:p>
      </dgm:t>
    </dgm:pt>
    <dgm:pt modelId="{B5E7AA5A-AB13-45D5-8D67-E73579B07608}">
      <dgm:prSet/>
      <dgm:spPr/>
      <dgm:t>
        <a:bodyPr/>
        <a:lstStyle/>
        <a:p>
          <a:r>
            <a:rPr lang="cs-CZ" dirty="0" smtClean="0"/>
            <a:t>DOSPĚLOST</a:t>
          </a:r>
          <a:endParaRPr lang="cs-CZ" dirty="0"/>
        </a:p>
      </dgm:t>
    </dgm:pt>
    <dgm:pt modelId="{FF20956B-5926-4777-BEC5-1B7AA60F587B}" type="parTrans" cxnId="{215796E9-1D2E-4D58-B6E5-E2E16DC10EE2}">
      <dgm:prSet/>
      <dgm:spPr/>
      <dgm:t>
        <a:bodyPr/>
        <a:lstStyle/>
        <a:p>
          <a:endParaRPr lang="cs-CZ"/>
        </a:p>
      </dgm:t>
    </dgm:pt>
    <dgm:pt modelId="{C1F73CF9-C348-40E3-9FD3-3F9A6CEE4D85}" type="sibTrans" cxnId="{215796E9-1D2E-4D58-B6E5-E2E16DC10EE2}">
      <dgm:prSet/>
      <dgm:spPr/>
      <dgm:t>
        <a:bodyPr/>
        <a:lstStyle/>
        <a:p>
          <a:endParaRPr lang="cs-CZ"/>
        </a:p>
      </dgm:t>
    </dgm:pt>
    <dgm:pt modelId="{22A5650F-4254-4E74-BC95-9CB7D53CFDFF}">
      <dgm:prSet/>
      <dgm:spPr/>
      <dgm:t>
        <a:bodyPr/>
        <a:lstStyle/>
        <a:p>
          <a:r>
            <a:rPr lang="cs-CZ" dirty="0" smtClean="0"/>
            <a:t>PŘEDŠKOLÁK</a:t>
          </a:r>
          <a:endParaRPr lang="cs-CZ" dirty="0"/>
        </a:p>
      </dgm:t>
    </dgm:pt>
    <dgm:pt modelId="{3CF407A5-8805-4952-8969-6159A9831ED5}" type="parTrans" cxnId="{E53E27A4-BDC6-4863-A93B-A1A8F17BDC9E}">
      <dgm:prSet/>
      <dgm:spPr/>
      <dgm:t>
        <a:bodyPr/>
        <a:lstStyle/>
        <a:p>
          <a:endParaRPr lang="cs-CZ"/>
        </a:p>
      </dgm:t>
    </dgm:pt>
    <dgm:pt modelId="{BADC99B2-0785-43CC-B594-9074014DA449}" type="sibTrans" cxnId="{E53E27A4-BDC6-4863-A93B-A1A8F17BDC9E}">
      <dgm:prSet/>
      <dgm:spPr/>
      <dgm:t>
        <a:bodyPr/>
        <a:lstStyle/>
        <a:p>
          <a:endParaRPr lang="cs-CZ"/>
        </a:p>
      </dgm:t>
    </dgm:pt>
    <dgm:pt modelId="{A5675209-D36D-40C1-A0BC-29D447295368}">
      <dgm:prSet/>
      <dgm:spPr/>
      <dgm:t>
        <a:bodyPr/>
        <a:lstStyle/>
        <a:p>
          <a:r>
            <a:rPr lang="cs-CZ" dirty="0" smtClean="0"/>
            <a:t>NOVOROZENEC</a:t>
          </a:r>
        </a:p>
      </dgm:t>
    </dgm:pt>
    <dgm:pt modelId="{18DF3634-99A4-4ADE-B3E6-AB2CD9CE8A10}" type="parTrans" cxnId="{7D82A0C9-5238-4EB7-82B1-DAB26079ECE2}">
      <dgm:prSet/>
      <dgm:spPr/>
      <dgm:t>
        <a:bodyPr/>
        <a:lstStyle/>
        <a:p>
          <a:endParaRPr lang="cs-CZ"/>
        </a:p>
      </dgm:t>
    </dgm:pt>
    <dgm:pt modelId="{710E25D5-43C4-4080-9BAC-AE2C1FBDE091}" type="sibTrans" cxnId="{7D82A0C9-5238-4EB7-82B1-DAB26079ECE2}">
      <dgm:prSet/>
      <dgm:spPr/>
      <dgm:t>
        <a:bodyPr/>
        <a:lstStyle/>
        <a:p>
          <a:endParaRPr lang="cs-CZ"/>
        </a:p>
      </dgm:t>
    </dgm:pt>
    <dgm:pt modelId="{3642C07A-BE09-4B0E-A487-C7DD4ED48616}">
      <dgm:prSet/>
      <dgm:spPr/>
      <dgm:t>
        <a:bodyPr/>
        <a:lstStyle/>
        <a:p>
          <a:r>
            <a:rPr lang="cs-CZ" dirty="0" smtClean="0"/>
            <a:t>BATOLE</a:t>
          </a:r>
        </a:p>
      </dgm:t>
    </dgm:pt>
    <dgm:pt modelId="{51A71915-0568-4D08-864F-BAE0604169F6}" type="parTrans" cxnId="{8E9C3906-3DB6-40A8-AAD3-D5F1C7532968}">
      <dgm:prSet/>
      <dgm:spPr/>
      <dgm:t>
        <a:bodyPr/>
        <a:lstStyle/>
        <a:p>
          <a:endParaRPr lang="cs-CZ"/>
        </a:p>
      </dgm:t>
    </dgm:pt>
    <dgm:pt modelId="{99296023-72AC-49CB-A55D-9D415F6C83B9}" type="sibTrans" cxnId="{8E9C3906-3DB6-40A8-AAD3-D5F1C7532968}">
      <dgm:prSet/>
      <dgm:spPr/>
      <dgm:t>
        <a:bodyPr/>
        <a:lstStyle/>
        <a:p>
          <a:endParaRPr lang="cs-CZ"/>
        </a:p>
      </dgm:t>
    </dgm:pt>
    <dgm:pt modelId="{7EB1AB8F-A2DF-44DA-AF9B-6C1EBF9FE760}">
      <dgm:prSet phldrT="[Text]"/>
      <dgm:spPr/>
      <dgm:t>
        <a:bodyPr/>
        <a:lstStyle/>
        <a:p>
          <a:r>
            <a:rPr lang="cs-CZ" dirty="0" smtClean="0"/>
            <a:t>POČETÍ</a:t>
          </a:r>
        </a:p>
      </dgm:t>
    </dgm:pt>
    <dgm:pt modelId="{79F556C1-1F70-4786-A021-225B6C73FBE2}" type="sibTrans" cxnId="{691F2E1B-F24E-47D0-87EB-01BEBBE7B0D1}">
      <dgm:prSet/>
      <dgm:spPr/>
      <dgm:t>
        <a:bodyPr/>
        <a:lstStyle/>
        <a:p>
          <a:endParaRPr lang="cs-CZ"/>
        </a:p>
      </dgm:t>
    </dgm:pt>
    <dgm:pt modelId="{943A97A4-9EF6-458F-B631-4122B924218F}" type="parTrans" cxnId="{691F2E1B-F24E-47D0-87EB-01BEBBE7B0D1}">
      <dgm:prSet/>
      <dgm:spPr/>
      <dgm:t>
        <a:bodyPr/>
        <a:lstStyle/>
        <a:p>
          <a:endParaRPr lang="cs-CZ"/>
        </a:p>
      </dgm:t>
    </dgm:pt>
    <dgm:pt modelId="{E3FB42A0-6943-4C62-9D63-56E93F6B2A1D}">
      <dgm:prSet phldrT="[Text]"/>
      <dgm:spPr/>
      <dgm:t>
        <a:bodyPr/>
        <a:lstStyle/>
        <a:p>
          <a:r>
            <a:rPr lang="cs-CZ" dirty="0" smtClean="0"/>
            <a:t>SPERMIE</a:t>
          </a:r>
          <a:endParaRPr lang="cs-CZ" dirty="0"/>
        </a:p>
      </dgm:t>
    </dgm:pt>
    <dgm:pt modelId="{61E871D9-C655-4691-BBC8-35E1611D73BE}" type="sibTrans" cxnId="{95CDDCB2-17BB-4C0C-99C3-6D7A69B51F7C}">
      <dgm:prSet/>
      <dgm:spPr/>
      <dgm:t>
        <a:bodyPr/>
        <a:lstStyle/>
        <a:p>
          <a:endParaRPr lang="cs-CZ"/>
        </a:p>
      </dgm:t>
    </dgm:pt>
    <dgm:pt modelId="{8A50094A-436A-476D-9E02-9AC3B6CE27B4}" type="parTrans" cxnId="{95CDDCB2-17BB-4C0C-99C3-6D7A69B51F7C}">
      <dgm:prSet/>
      <dgm:spPr/>
      <dgm:t>
        <a:bodyPr/>
        <a:lstStyle/>
        <a:p>
          <a:endParaRPr lang="cs-CZ"/>
        </a:p>
      </dgm:t>
    </dgm:pt>
    <dgm:pt modelId="{C1F330CB-84C8-400F-9947-BBBCC6E2E38D}">
      <dgm:prSet phldrT="[Text]"/>
      <dgm:spPr/>
      <dgm:t>
        <a:bodyPr/>
        <a:lstStyle/>
        <a:p>
          <a:r>
            <a:rPr lang="cs-CZ" dirty="0" smtClean="0"/>
            <a:t>KOJENEC</a:t>
          </a:r>
        </a:p>
      </dgm:t>
    </dgm:pt>
    <dgm:pt modelId="{FBE1B1DB-65BE-4469-94CB-158721492426}" type="sibTrans" cxnId="{4E3088FE-92EB-4A0A-9275-F1D4CDA56311}">
      <dgm:prSet/>
      <dgm:spPr/>
      <dgm:t>
        <a:bodyPr/>
        <a:lstStyle/>
        <a:p>
          <a:endParaRPr lang="cs-CZ"/>
        </a:p>
      </dgm:t>
    </dgm:pt>
    <dgm:pt modelId="{FA996226-8178-4899-AAFC-C85100F9167A}" type="parTrans" cxnId="{4E3088FE-92EB-4A0A-9275-F1D4CDA56311}">
      <dgm:prSet/>
      <dgm:spPr/>
      <dgm:t>
        <a:bodyPr/>
        <a:lstStyle/>
        <a:p>
          <a:endParaRPr lang="cs-CZ"/>
        </a:p>
      </dgm:t>
    </dgm:pt>
    <dgm:pt modelId="{1D797CD5-6E20-4EA0-9A15-3DC536BFAF0A}">
      <dgm:prSet phldrT="[Text]"/>
      <dgm:spPr/>
      <dgm:t>
        <a:bodyPr/>
        <a:lstStyle/>
        <a:p>
          <a:r>
            <a:rPr lang="cs-CZ" dirty="0" smtClean="0"/>
            <a:t>PUBERTA</a:t>
          </a:r>
        </a:p>
      </dgm:t>
    </dgm:pt>
    <dgm:pt modelId="{92805271-C521-44BB-8198-0E01B73B726E}" type="sibTrans" cxnId="{617301B3-EAEE-48CE-9937-E1BF329FE7BF}">
      <dgm:prSet/>
      <dgm:spPr/>
      <dgm:t>
        <a:bodyPr/>
        <a:lstStyle/>
        <a:p>
          <a:endParaRPr lang="cs-CZ"/>
        </a:p>
      </dgm:t>
    </dgm:pt>
    <dgm:pt modelId="{41ECF061-65BB-4976-8B4F-063C66F10348}" type="parTrans" cxnId="{617301B3-EAEE-48CE-9937-E1BF329FE7BF}">
      <dgm:prSet/>
      <dgm:spPr/>
      <dgm:t>
        <a:bodyPr/>
        <a:lstStyle/>
        <a:p>
          <a:endParaRPr lang="cs-CZ"/>
        </a:p>
      </dgm:t>
    </dgm:pt>
    <dgm:pt modelId="{578DE449-DE74-4636-B400-D78B5D9323F1}">
      <dgm:prSet phldrT="[Text]"/>
      <dgm:spPr/>
      <dgm:t>
        <a:bodyPr/>
        <a:lstStyle/>
        <a:p>
          <a:r>
            <a:rPr lang="cs-CZ" dirty="0" smtClean="0"/>
            <a:t>STÁŘÍ</a:t>
          </a:r>
          <a:endParaRPr lang="cs-CZ" dirty="0"/>
        </a:p>
      </dgm:t>
    </dgm:pt>
    <dgm:pt modelId="{08EBBC8D-5B1C-4FE2-B28F-50A852C1A128}" type="sibTrans" cxnId="{32C8E89D-7947-478D-9B44-31374E8B4D14}">
      <dgm:prSet/>
      <dgm:spPr/>
      <dgm:t>
        <a:bodyPr/>
        <a:lstStyle/>
        <a:p>
          <a:endParaRPr lang="cs-CZ"/>
        </a:p>
      </dgm:t>
    </dgm:pt>
    <dgm:pt modelId="{E420AE26-D45B-4E15-89C3-6A2B9F60DE0D}" type="parTrans" cxnId="{32C8E89D-7947-478D-9B44-31374E8B4D14}">
      <dgm:prSet/>
      <dgm:spPr/>
      <dgm:t>
        <a:bodyPr/>
        <a:lstStyle/>
        <a:p>
          <a:endParaRPr lang="cs-CZ"/>
        </a:p>
      </dgm:t>
    </dgm:pt>
    <dgm:pt modelId="{7CDD31E4-DBBD-4777-A3B2-60EF58592ECA}" type="pres">
      <dgm:prSet presAssocID="{2851676C-9237-42DF-B6C7-162940DFFECB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EDF2673-043F-4C0F-A201-7AD062920A11}" type="pres">
      <dgm:prSet presAssocID="{80ADF43E-4BF7-4D81-80FA-01A90C44386B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51C76-C0BB-4550-B78A-D3CAAEFC1022}" type="pres">
      <dgm:prSet presAssocID="{58384CE7-0DB2-4EBF-A18A-7DC4CC7EFFDF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F6CB3524-D67B-4089-9D6A-95BC45062CEB}" type="pres">
      <dgm:prSet presAssocID="{E3FB42A0-6943-4C62-9D63-56E93F6B2A1D}" presName="middleNode" presStyleCnt="0"/>
      <dgm:spPr/>
    </dgm:pt>
    <dgm:pt modelId="{8B4DD0AA-645A-42C3-A467-7EEF785180CF}" type="pres">
      <dgm:prSet presAssocID="{E3FB42A0-6943-4C62-9D63-56E93F6B2A1D}" presName="padding" presStyleLbl="node1" presStyleIdx="0" presStyleCnt="12"/>
      <dgm:spPr/>
    </dgm:pt>
    <dgm:pt modelId="{2B311084-A2B6-4B00-8262-F6285599BCAE}" type="pres">
      <dgm:prSet presAssocID="{E3FB42A0-6943-4C62-9D63-56E93F6B2A1D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D531D-2EF4-40CE-841A-69375F2EBF30}" type="pres">
      <dgm:prSet presAssocID="{61E871D9-C655-4691-BBC8-35E1611D73BE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BD390F32-1020-4085-891A-4A3FE8C0AC1D}" type="pres">
      <dgm:prSet presAssocID="{578DE449-DE74-4636-B400-D78B5D9323F1}" presName="middleNode" presStyleCnt="0"/>
      <dgm:spPr/>
    </dgm:pt>
    <dgm:pt modelId="{1B77BE80-9EA9-49F7-9FF5-E679BC5E500D}" type="pres">
      <dgm:prSet presAssocID="{578DE449-DE74-4636-B400-D78B5D9323F1}" presName="padding" presStyleLbl="node1" presStyleIdx="1" presStyleCnt="12"/>
      <dgm:spPr/>
    </dgm:pt>
    <dgm:pt modelId="{62093066-2DD9-4D5F-8343-130AAE4A3C6E}" type="pres">
      <dgm:prSet presAssocID="{578DE449-DE74-4636-B400-D78B5D9323F1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C55CA-8A58-4516-BDFD-272BBB5FAB82}" type="pres">
      <dgm:prSet presAssocID="{08EBBC8D-5B1C-4FE2-B28F-50A852C1A128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A74BC649-7764-438E-977F-76A2DE562E71}" type="pres">
      <dgm:prSet presAssocID="{1D797CD5-6E20-4EA0-9A15-3DC536BFAF0A}" presName="middleNode" presStyleCnt="0"/>
      <dgm:spPr/>
    </dgm:pt>
    <dgm:pt modelId="{3951181E-7E9B-434D-B5C2-951462A9DE02}" type="pres">
      <dgm:prSet presAssocID="{1D797CD5-6E20-4EA0-9A15-3DC536BFAF0A}" presName="padding" presStyleLbl="node1" presStyleIdx="2" presStyleCnt="12"/>
      <dgm:spPr/>
    </dgm:pt>
    <dgm:pt modelId="{7717361D-340B-41B2-AC34-83F347E97BC6}" type="pres">
      <dgm:prSet presAssocID="{1D797CD5-6E20-4EA0-9A15-3DC536BFAF0A}" presName="shape" presStyleLbl="node1" presStyleIdx="3" presStyleCnt="12" custLinFactNeighborX="-1212" custLinFactNeighborY="-1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CCEEB-5E11-4FCD-BD64-4B3A371932FD}" type="pres">
      <dgm:prSet presAssocID="{92805271-C521-44BB-8198-0E01B73B726E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5A44BF7A-35B7-4E9D-A936-2928CFC24549}" type="pres">
      <dgm:prSet presAssocID="{7EB1AB8F-A2DF-44DA-AF9B-6C1EBF9FE760}" presName="middleNode" presStyleCnt="0"/>
      <dgm:spPr/>
    </dgm:pt>
    <dgm:pt modelId="{2203E772-7C47-4E80-B615-6E6A9B2E9566}" type="pres">
      <dgm:prSet presAssocID="{7EB1AB8F-A2DF-44DA-AF9B-6C1EBF9FE760}" presName="padding" presStyleLbl="node1" presStyleIdx="3" presStyleCnt="12"/>
      <dgm:spPr/>
    </dgm:pt>
    <dgm:pt modelId="{61EC30E8-62FE-44AC-8E2C-EC90DB20516F}" type="pres">
      <dgm:prSet presAssocID="{7EB1AB8F-A2DF-44DA-AF9B-6C1EBF9FE760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C2C17-2DF7-4369-AEA0-F52409F37E6A}" type="pres">
      <dgm:prSet presAssocID="{79F556C1-1F70-4786-A021-225B6C73FBE2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8B30D093-E87D-40D1-B848-092BE53576CE}" type="pres">
      <dgm:prSet presAssocID="{C1F330CB-84C8-400F-9947-BBBCC6E2E38D}" presName="middleNode" presStyleCnt="0"/>
      <dgm:spPr/>
    </dgm:pt>
    <dgm:pt modelId="{7E647937-AF95-480B-B7CC-A45D4602F17D}" type="pres">
      <dgm:prSet presAssocID="{C1F330CB-84C8-400F-9947-BBBCC6E2E38D}" presName="padding" presStyleLbl="node1" presStyleIdx="4" presStyleCnt="12"/>
      <dgm:spPr/>
    </dgm:pt>
    <dgm:pt modelId="{C3B1607F-E2EF-4BC1-9941-F8B06279113B}" type="pres">
      <dgm:prSet presAssocID="{C1F330CB-84C8-400F-9947-BBBCC6E2E38D}" presName="shap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8F2A4-3D71-4F20-853C-48A8291D7D0C}" type="pres">
      <dgm:prSet presAssocID="{FBE1B1DB-65BE-4469-94CB-158721492426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04CCD8DA-9EEC-47D4-847C-5C6FE6B5D1BD}" type="pres">
      <dgm:prSet presAssocID="{8DC132E5-F7BE-4935-93C5-1E250D870820}" presName="middleNode" presStyleCnt="0"/>
      <dgm:spPr/>
    </dgm:pt>
    <dgm:pt modelId="{0A6AEBF6-D264-4C58-9F2D-C6E4F1F1724F}" type="pres">
      <dgm:prSet presAssocID="{8DC132E5-F7BE-4935-93C5-1E250D870820}" presName="padding" presStyleLbl="node1" presStyleIdx="5" presStyleCnt="12"/>
      <dgm:spPr/>
    </dgm:pt>
    <dgm:pt modelId="{F1986F38-2EB3-433E-8301-08EEEB6D6B81}" type="pres">
      <dgm:prSet presAssocID="{8DC132E5-F7BE-4935-93C5-1E250D870820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9BF87-487A-4C99-94E8-FC8BA53B3AF8}" type="pres">
      <dgm:prSet presAssocID="{33DE828D-471D-4A4C-AEB5-2C0441523842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6A79FA9E-4E90-441F-AA18-A62ABB9D769C}" type="pres">
      <dgm:prSet presAssocID="{B5E7AA5A-AB13-45D5-8D67-E73579B07608}" presName="middleNode" presStyleCnt="0"/>
      <dgm:spPr/>
    </dgm:pt>
    <dgm:pt modelId="{8D680659-74B0-4DE3-A593-C35C29B571D9}" type="pres">
      <dgm:prSet presAssocID="{B5E7AA5A-AB13-45D5-8D67-E73579B07608}" presName="padding" presStyleLbl="node1" presStyleIdx="6" presStyleCnt="12"/>
      <dgm:spPr/>
    </dgm:pt>
    <dgm:pt modelId="{B2411C9D-CE8E-4BBA-9E6C-E6E2D6320E92}" type="pres">
      <dgm:prSet presAssocID="{B5E7AA5A-AB13-45D5-8D67-E73579B07608}" presName="shap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064A6D-E98F-4B34-8B4C-76E1CC6642E8}" type="pres">
      <dgm:prSet presAssocID="{C1F73CF9-C348-40E3-9FD3-3F9A6CEE4D85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0FC816C8-DF64-48E6-9B18-2FD26B1973C3}" type="pres">
      <dgm:prSet presAssocID="{4483DAAC-B82B-4335-B655-599CE43F93C0}" presName="middleNode" presStyleCnt="0"/>
      <dgm:spPr/>
    </dgm:pt>
    <dgm:pt modelId="{D3120874-3043-4749-94B8-8B4A17902CFB}" type="pres">
      <dgm:prSet presAssocID="{4483DAAC-B82B-4335-B655-599CE43F93C0}" presName="padding" presStyleLbl="node1" presStyleIdx="7" presStyleCnt="12"/>
      <dgm:spPr/>
    </dgm:pt>
    <dgm:pt modelId="{138AC74A-2CA8-4BA5-B41E-D3F7C0CF4489}" type="pres">
      <dgm:prSet presAssocID="{4483DAAC-B82B-4335-B655-599CE43F93C0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1D874-E9EE-4A47-85A4-1219365A6B83}" type="pres">
      <dgm:prSet presAssocID="{0B60F23D-755E-4EC7-8113-74D962BF66B4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1C35F9FE-A2FD-454B-A14E-C4598686A1B5}" type="pres">
      <dgm:prSet presAssocID="{22A5650F-4254-4E74-BC95-9CB7D53CFDFF}" presName="middleNode" presStyleCnt="0"/>
      <dgm:spPr/>
    </dgm:pt>
    <dgm:pt modelId="{A0213F3A-54BB-473F-BF06-211B99724797}" type="pres">
      <dgm:prSet presAssocID="{22A5650F-4254-4E74-BC95-9CB7D53CFDFF}" presName="padding" presStyleLbl="node1" presStyleIdx="8" presStyleCnt="12"/>
      <dgm:spPr/>
    </dgm:pt>
    <dgm:pt modelId="{E0236C9D-BD49-46A0-9335-B877119E4769}" type="pres">
      <dgm:prSet presAssocID="{22A5650F-4254-4E74-BC95-9CB7D53CFDFF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D51EF-05BB-4119-8404-DE3E2396305F}" type="pres">
      <dgm:prSet presAssocID="{BADC99B2-0785-43CC-B594-9074014DA449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E9F32683-697A-4135-94B3-41CCBED9F9FD}" type="pres">
      <dgm:prSet presAssocID="{A5675209-D36D-40C1-A0BC-29D447295368}" presName="middleNode" presStyleCnt="0"/>
      <dgm:spPr/>
    </dgm:pt>
    <dgm:pt modelId="{91D47C22-A40A-49CF-BADB-9F4E208E1403}" type="pres">
      <dgm:prSet presAssocID="{A5675209-D36D-40C1-A0BC-29D447295368}" presName="padding" presStyleLbl="node1" presStyleIdx="9" presStyleCnt="12"/>
      <dgm:spPr/>
    </dgm:pt>
    <dgm:pt modelId="{F2FE40A9-9AA8-41C0-A57F-73B445148B4B}" type="pres">
      <dgm:prSet presAssocID="{A5675209-D36D-40C1-A0BC-29D447295368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94D53-1D5E-446C-8654-FA94ABB79FDB}" type="pres">
      <dgm:prSet presAssocID="{710E25D5-43C4-4080-9BAC-AE2C1FBDE091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9BCCE41E-A99B-4D65-B243-B949329CDFF0}" type="pres">
      <dgm:prSet presAssocID="{3642C07A-BE09-4B0E-A487-C7DD4ED48616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29EDCB-458B-4744-9AA6-ACF694B41DEE}" type="presOf" srcId="{2851676C-9237-42DF-B6C7-162940DFFECB}" destId="{7CDD31E4-DBBD-4777-A3B2-60EF58592ECA}" srcOrd="0" destOrd="0" presId="urn:microsoft.com/office/officeart/2005/8/layout/bProcess2"/>
    <dgm:cxn modelId="{E53E27A4-BDC6-4863-A93B-A1A8F17BDC9E}" srcId="{2851676C-9237-42DF-B6C7-162940DFFECB}" destId="{22A5650F-4254-4E74-BC95-9CB7D53CFDFF}" srcOrd="9" destOrd="0" parTransId="{3CF407A5-8805-4952-8969-6159A9831ED5}" sibTransId="{BADC99B2-0785-43CC-B594-9074014DA449}"/>
    <dgm:cxn modelId="{A8FAFB05-49CB-4EC4-8ECE-4824981D4A46}" type="presOf" srcId="{C1F330CB-84C8-400F-9947-BBBCC6E2E38D}" destId="{C3B1607F-E2EF-4BC1-9941-F8B06279113B}" srcOrd="0" destOrd="0" presId="urn:microsoft.com/office/officeart/2005/8/layout/bProcess2"/>
    <dgm:cxn modelId="{4E3088FE-92EB-4A0A-9275-F1D4CDA56311}" srcId="{2851676C-9237-42DF-B6C7-162940DFFECB}" destId="{C1F330CB-84C8-400F-9947-BBBCC6E2E38D}" srcOrd="5" destOrd="0" parTransId="{FA996226-8178-4899-AAFC-C85100F9167A}" sibTransId="{FBE1B1DB-65BE-4469-94CB-158721492426}"/>
    <dgm:cxn modelId="{77A044BE-C620-4D85-922E-D44C7E89F6E0}" type="presOf" srcId="{4483DAAC-B82B-4335-B655-599CE43F93C0}" destId="{138AC74A-2CA8-4BA5-B41E-D3F7C0CF4489}" srcOrd="0" destOrd="0" presId="urn:microsoft.com/office/officeart/2005/8/layout/bProcess2"/>
    <dgm:cxn modelId="{EBC0FFE6-49DF-4F2C-8271-E0FBD405A590}" type="presOf" srcId="{C1F73CF9-C348-40E3-9FD3-3F9A6CEE4D85}" destId="{78064A6D-E98F-4B34-8B4C-76E1CC6642E8}" srcOrd="0" destOrd="0" presId="urn:microsoft.com/office/officeart/2005/8/layout/bProcess2"/>
    <dgm:cxn modelId="{A683F1B4-9656-4247-8B14-95C1FE9D520C}" srcId="{2851676C-9237-42DF-B6C7-162940DFFECB}" destId="{4483DAAC-B82B-4335-B655-599CE43F93C0}" srcOrd="8" destOrd="0" parTransId="{E65199C2-A79F-4DA8-A40F-39C168278854}" sibTransId="{0B60F23D-755E-4EC7-8113-74D962BF66B4}"/>
    <dgm:cxn modelId="{74CFAE41-C81A-4F8C-9AFC-E10EFA11965B}" type="presOf" srcId="{33DE828D-471D-4A4C-AEB5-2C0441523842}" destId="{F539BF87-487A-4C99-94E8-FC8BA53B3AF8}" srcOrd="0" destOrd="0" presId="urn:microsoft.com/office/officeart/2005/8/layout/bProcess2"/>
    <dgm:cxn modelId="{7BCE7329-ACAC-4A81-B3E7-5B29C42A63A6}" type="presOf" srcId="{0B60F23D-755E-4EC7-8113-74D962BF66B4}" destId="{C511D874-E9EE-4A47-85A4-1219365A6B83}" srcOrd="0" destOrd="0" presId="urn:microsoft.com/office/officeart/2005/8/layout/bProcess2"/>
    <dgm:cxn modelId="{45328812-FEAA-4ABA-A179-8553315F9BA9}" type="presOf" srcId="{578DE449-DE74-4636-B400-D78B5D9323F1}" destId="{62093066-2DD9-4D5F-8343-130AAE4A3C6E}" srcOrd="0" destOrd="0" presId="urn:microsoft.com/office/officeart/2005/8/layout/bProcess2"/>
    <dgm:cxn modelId="{7D82A0C9-5238-4EB7-82B1-DAB26079ECE2}" srcId="{2851676C-9237-42DF-B6C7-162940DFFECB}" destId="{A5675209-D36D-40C1-A0BC-29D447295368}" srcOrd="10" destOrd="0" parTransId="{18DF3634-99A4-4ADE-B3E6-AB2CD9CE8A10}" sibTransId="{710E25D5-43C4-4080-9BAC-AE2C1FBDE091}"/>
    <dgm:cxn modelId="{32C8E89D-7947-478D-9B44-31374E8B4D14}" srcId="{2851676C-9237-42DF-B6C7-162940DFFECB}" destId="{578DE449-DE74-4636-B400-D78B5D9323F1}" srcOrd="2" destOrd="0" parTransId="{E420AE26-D45B-4E15-89C3-6A2B9F60DE0D}" sibTransId="{08EBBC8D-5B1C-4FE2-B28F-50A852C1A128}"/>
    <dgm:cxn modelId="{C962E010-2C6E-4FF3-8788-E3767E668EE6}" type="presOf" srcId="{80ADF43E-4BF7-4D81-80FA-01A90C44386B}" destId="{4EDF2673-043F-4C0F-A201-7AD062920A11}" srcOrd="0" destOrd="0" presId="urn:microsoft.com/office/officeart/2005/8/layout/bProcess2"/>
    <dgm:cxn modelId="{DD69E53F-D1BB-4729-9B48-14A031BB521D}" type="presOf" srcId="{58384CE7-0DB2-4EBF-A18A-7DC4CC7EFFDF}" destId="{23051C76-C0BB-4550-B78A-D3CAAEFC1022}" srcOrd="0" destOrd="0" presId="urn:microsoft.com/office/officeart/2005/8/layout/bProcess2"/>
    <dgm:cxn modelId="{A6ABD2AE-E5E5-49EC-B0BA-2AE9DEF2C76C}" type="presOf" srcId="{79F556C1-1F70-4786-A021-225B6C73FBE2}" destId="{647C2C17-2DF7-4369-AEA0-F52409F37E6A}" srcOrd="0" destOrd="0" presId="urn:microsoft.com/office/officeart/2005/8/layout/bProcess2"/>
    <dgm:cxn modelId="{833251A0-B872-4A87-8891-F2C1B50B9C9F}" type="presOf" srcId="{B5E7AA5A-AB13-45D5-8D67-E73579B07608}" destId="{B2411C9D-CE8E-4BBA-9E6C-E6E2D6320E92}" srcOrd="0" destOrd="0" presId="urn:microsoft.com/office/officeart/2005/8/layout/bProcess2"/>
    <dgm:cxn modelId="{50EEEF75-9771-41F9-B2E8-40E4AB5B1748}" type="presOf" srcId="{7EB1AB8F-A2DF-44DA-AF9B-6C1EBF9FE760}" destId="{61EC30E8-62FE-44AC-8E2C-EC90DB20516F}" srcOrd="0" destOrd="0" presId="urn:microsoft.com/office/officeart/2005/8/layout/bProcess2"/>
    <dgm:cxn modelId="{3FD9C2D8-67E2-4C16-8785-05209FC6E3DA}" srcId="{2851676C-9237-42DF-B6C7-162940DFFECB}" destId="{80ADF43E-4BF7-4D81-80FA-01A90C44386B}" srcOrd="0" destOrd="0" parTransId="{97D4BDBE-8509-47FD-B626-AE6F34DEF7D8}" sibTransId="{58384CE7-0DB2-4EBF-A18A-7DC4CC7EFFDF}"/>
    <dgm:cxn modelId="{691F2E1B-F24E-47D0-87EB-01BEBBE7B0D1}" srcId="{2851676C-9237-42DF-B6C7-162940DFFECB}" destId="{7EB1AB8F-A2DF-44DA-AF9B-6C1EBF9FE760}" srcOrd="4" destOrd="0" parTransId="{943A97A4-9EF6-458F-B631-4122B924218F}" sibTransId="{79F556C1-1F70-4786-A021-225B6C73FBE2}"/>
    <dgm:cxn modelId="{F264CA7C-C362-44D6-88A9-D1DA57DE2A44}" srcId="{2851676C-9237-42DF-B6C7-162940DFFECB}" destId="{8DC132E5-F7BE-4935-93C5-1E250D870820}" srcOrd="6" destOrd="0" parTransId="{09E876C4-C3C1-4053-8B64-88A5192623BD}" sibTransId="{33DE828D-471D-4A4C-AEB5-2C0441523842}"/>
    <dgm:cxn modelId="{2C7B2E47-F099-4F62-9B2C-6B2113B9C1C7}" type="presOf" srcId="{3642C07A-BE09-4B0E-A487-C7DD4ED48616}" destId="{9BCCE41E-A99B-4D65-B243-B949329CDFF0}" srcOrd="0" destOrd="0" presId="urn:microsoft.com/office/officeart/2005/8/layout/bProcess2"/>
    <dgm:cxn modelId="{EFBCE648-C128-4559-A7EE-B2AD12F34B2F}" type="presOf" srcId="{22A5650F-4254-4E74-BC95-9CB7D53CFDFF}" destId="{E0236C9D-BD49-46A0-9335-B877119E4769}" srcOrd="0" destOrd="0" presId="urn:microsoft.com/office/officeart/2005/8/layout/bProcess2"/>
    <dgm:cxn modelId="{EB3CE563-8B78-4B94-B671-115AAA6E6C4F}" type="presOf" srcId="{61E871D9-C655-4691-BBC8-35E1611D73BE}" destId="{1BCD531D-2EF4-40CE-841A-69375F2EBF30}" srcOrd="0" destOrd="0" presId="urn:microsoft.com/office/officeart/2005/8/layout/bProcess2"/>
    <dgm:cxn modelId="{3841E7F8-AA1D-4210-A215-9F343583998C}" type="presOf" srcId="{8DC132E5-F7BE-4935-93C5-1E250D870820}" destId="{F1986F38-2EB3-433E-8301-08EEEB6D6B81}" srcOrd="0" destOrd="0" presId="urn:microsoft.com/office/officeart/2005/8/layout/bProcess2"/>
    <dgm:cxn modelId="{71F6DBB0-431F-4DD5-9F6A-BC90ED437994}" type="presOf" srcId="{FBE1B1DB-65BE-4469-94CB-158721492426}" destId="{28A8F2A4-3D71-4F20-853C-48A8291D7D0C}" srcOrd="0" destOrd="0" presId="urn:microsoft.com/office/officeart/2005/8/layout/bProcess2"/>
    <dgm:cxn modelId="{8E9C3906-3DB6-40A8-AAD3-D5F1C7532968}" srcId="{2851676C-9237-42DF-B6C7-162940DFFECB}" destId="{3642C07A-BE09-4B0E-A487-C7DD4ED48616}" srcOrd="11" destOrd="0" parTransId="{51A71915-0568-4D08-864F-BAE0604169F6}" sibTransId="{99296023-72AC-49CB-A55D-9D415F6C83B9}"/>
    <dgm:cxn modelId="{9C2A540E-D26E-4EA3-BF00-46FDD92BD500}" type="presOf" srcId="{A5675209-D36D-40C1-A0BC-29D447295368}" destId="{F2FE40A9-9AA8-41C0-A57F-73B445148B4B}" srcOrd="0" destOrd="0" presId="urn:microsoft.com/office/officeart/2005/8/layout/bProcess2"/>
    <dgm:cxn modelId="{58DA7B8D-4C56-4BA1-AA75-EB811A7E8185}" type="presOf" srcId="{710E25D5-43C4-4080-9BAC-AE2C1FBDE091}" destId="{92C94D53-1D5E-446C-8654-FA94ABB79FDB}" srcOrd="0" destOrd="0" presId="urn:microsoft.com/office/officeart/2005/8/layout/bProcess2"/>
    <dgm:cxn modelId="{617301B3-EAEE-48CE-9937-E1BF329FE7BF}" srcId="{2851676C-9237-42DF-B6C7-162940DFFECB}" destId="{1D797CD5-6E20-4EA0-9A15-3DC536BFAF0A}" srcOrd="3" destOrd="0" parTransId="{41ECF061-65BB-4976-8B4F-063C66F10348}" sibTransId="{92805271-C521-44BB-8198-0E01B73B726E}"/>
    <dgm:cxn modelId="{72814DDE-E5FD-45FE-B6F4-53305E90FB9D}" type="presOf" srcId="{08EBBC8D-5B1C-4FE2-B28F-50A852C1A128}" destId="{DCCC55CA-8A58-4516-BDFD-272BBB5FAB82}" srcOrd="0" destOrd="0" presId="urn:microsoft.com/office/officeart/2005/8/layout/bProcess2"/>
    <dgm:cxn modelId="{B811AB5A-116B-4445-9771-062D328C730E}" type="presOf" srcId="{1D797CD5-6E20-4EA0-9A15-3DC536BFAF0A}" destId="{7717361D-340B-41B2-AC34-83F347E97BC6}" srcOrd="0" destOrd="0" presId="urn:microsoft.com/office/officeart/2005/8/layout/bProcess2"/>
    <dgm:cxn modelId="{6587F2BD-08F3-4926-A748-1044B27752CD}" type="presOf" srcId="{E3FB42A0-6943-4C62-9D63-56E93F6B2A1D}" destId="{2B311084-A2B6-4B00-8262-F6285599BCAE}" srcOrd="0" destOrd="0" presId="urn:microsoft.com/office/officeart/2005/8/layout/bProcess2"/>
    <dgm:cxn modelId="{215796E9-1D2E-4D58-B6E5-E2E16DC10EE2}" srcId="{2851676C-9237-42DF-B6C7-162940DFFECB}" destId="{B5E7AA5A-AB13-45D5-8D67-E73579B07608}" srcOrd="7" destOrd="0" parTransId="{FF20956B-5926-4777-BEC5-1B7AA60F587B}" sibTransId="{C1F73CF9-C348-40E3-9FD3-3F9A6CEE4D85}"/>
    <dgm:cxn modelId="{95CDDCB2-17BB-4C0C-99C3-6D7A69B51F7C}" srcId="{2851676C-9237-42DF-B6C7-162940DFFECB}" destId="{E3FB42A0-6943-4C62-9D63-56E93F6B2A1D}" srcOrd="1" destOrd="0" parTransId="{8A50094A-436A-476D-9E02-9AC3B6CE27B4}" sibTransId="{61E871D9-C655-4691-BBC8-35E1611D73BE}"/>
    <dgm:cxn modelId="{305C84B6-9A4F-4D59-B732-F8DCCD0DF14F}" type="presOf" srcId="{92805271-C521-44BB-8198-0E01B73B726E}" destId="{EF7CCEEB-5E11-4FCD-BD64-4B3A371932FD}" srcOrd="0" destOrd="0" presId="urn:microsoft.com/office/officeart/2005/8/layout/bProcess2"/>
    <dgm:cxn modelId="{0ACA9517-C38A-46C2-BBC1-D15515A540B1}" type="presOf" srcId="{BADC99B2-0785-43CC-B594-9074014DA449}" destId="{D80D51EF-05BB-4119-8404-DE3E2396305F}" srcOrd="0" destOrd="0" presId="urn:microsoft.com/office/officeart/2005/8/layout/bProcess2"/>
    <dgm:cxn modelId="{58D651EC-C946-4265-85DA-77FC93FDF272}" type="presParOf" srcId="{7CDD31E4-DBBD-4777-A3B2-60EF58592ECA}" destId="{4EDF2673-043F-4C0F-A201-7AD062920A11}" srcOrd="0" destOrd="0" presId="urn:microsoft.com/office/officeart/2005/8/layout/bProcess2"/>
    <dgm:cxn modelId="{50FB819F-EDFB-4C2C-92DF-79BC493D5556}" type="presParOf" srcId="{7CDD31E4-DBBD-4777-A3B2-60EF58592ECA}" destId="{23051C76-C0BB-4550-B78A-D3CAAEFC1022}" srcOrd="1" destOrd="0" presId="urn:microsoft.com/office/officeart/2005/8/layout/bProcess2"/>
    <dgm:cxn modelId="{C964AF74-5379-4B99-ABE5-D8996F1D2CAC}" type="presParOf" srcId="{7CDD31E4-DBBD-4777-A3B2-60EF58592ECA}" destId="{F6CB3524-D67B-4089-9D6A-95BC45062CEB}" srcOrd="2" destOrd="0" presId="urn:microsoft.com/office/officeart/2005/8/layout/bProcess2"/>
    <dgm:cxn modelId="{852D933D-F73A-4B9B-8E89-7B213CEAA7BD}" type="presParOf" srcId="{F6CB3524-D67B-4089-9D6A-95BC45062CEB}" destId="{8B4DD0AA-645A-42C3-A467-7EEF785180CF}" srcOrd="0" destOrd="0" presId="urn:microsoft.com/office/officeart/2005/8/layout/bProcess2"/>
    <dgm:cxn modelId="{90D5722A-7003-4CD0-BFB6-3F0A886CC35F}" type="presParOf" srcId="{F6CB3524-D67B-4089-9D6A-95BC45062CEB}" destId="{2B311084-A2B6-4B00-8262-F6285599BCAE}" srcOrd="1" destOrd="0" presId="urn:microsoft.com/office/officeart/2005/8/layout/bProcess2"/>
    <dgm:cxn modelId="{90CCEFB4-CC27-4F27-B09D-79C519625E5C}" type="presParOf" srcId="{7CDD31E4-DBBD-4777-A3B2-60EF58592ECA}" destId="{1BCD531D-2EF4-40CE-841A-69375F2EBF30}" srcOrd="3" destOrd="0" presId="urn:microsoft.com/office/officeart/2005/8/layout/bProcess2"/>
    <dgm:cxn modelId="{723F40DC-5282-4931-A571-35F6A4C75B7C}" type="presParOf" srcId="{7CDD31E4-DBBD-4777-A3B2-60EF58592ECA}" destId="{BD390F32-1020-4085-891A-4A3FE8C0AC1D}" srcOrd="4" destOrd="0" presId="urn:microsoft.com/office/officeart/2005/8/layout/bProcess2"/>
    <dgm:cxn modelId="{DD3EF191-CAEF-42A9-89E4-329B8F09E71F}" type="presParOf" srcId="{BD390F32-1020-4085-891A-4A3FE8C0AC1D}" destId="{1B77BE80-9EA9-49F7-9FF5-E679BC5E500D}" srcOrd="0" destOrd="0" presId="urn:microsoft.com/office/officeart/2005/8/layout/bProcess2"/>
    <dgm:cxn modelId="{64F25DF5-9E61-4877-9100-59B6E027C13A}" type="presParOf" srcId="{BD390F32-1020-4085-891A-4A3FE8C0AC1D}" destId="{62093066-2DD9-4D5F-8343-130AAE4A3C6E}" srcOrd="1" destOrd="0" presId="urn:microsoft.com/office/officeart/2005/8/layout/bProcess2"/>
    <dgm:cxn modelId="{710FF725-1DE5-4A84-9012-EAFEE468C636}" type="presParOf" srcId="{7CDD31E4-DBBD-4777-A3B2-60EF58592ECA}" destId="{DCCC55CA-8A58-4516-BDFD-272BBB5FAB82}" srcOrd="5" destOrd="0" presId="urn:microsoft.com/office/officeart/2005/8/layout/bProcess2"/>
    <dgm:cxn modelId="{EF483064-ECEC-4D19-AF65-3AF057A92DB7}" type="presParOf" srcId="{7CDD31E4-DBBD-4777-A3B2-60EF58592ECA}" destId="{A74BC649-7764-438E-977F-76A2DE562E71}" srcOrd="6" destOrd="0" presId="urn:microsoft.com/office/officeart/2005/8/layout/bProcess2"/>
    <dgm:cxn modelId="{7C444285-7A1C-4042-B4DC-E34901CAFDDE}" type="presParOf" srcId="{A74BC649-7764-438E-977F-76A2DE562E71}" destId="{3951181E-7E9B-434D-B5C2-951462A9DE02}" srcOrd="0" destOrd="0" presId="urn:microsoft.com/office/officeart/2005/8/layout/bProcess2"/>
    <dgm:cxn modelId="{83DE54D3-1FE1-449D-8B56-E257C5A9716D}" type="presParOf" srcId="{A74BC649-7764-438E-977F-76A2DE562E71}" destId="{7717361D-340B-41B2-AC34-83F347E97BC6}" srcOrd="1" destOrd="0" presId="urn:microsoft.com/office/officeart/2005/8/layout/bProcess2"/>
    <dgm:cxn modelId="{25663B1D-41A2-482E-B0DC-BEB20E0D3BE8}" type="presParOf" srcId="{7CDD31E4-DBBD-4777-A3B2-60EF58592ECA}" destId="{EF7CCEEB-5E11-4FCD-BD64-4B3A371932FD}" srcOrd="7" destOrd="0" presId="urn:microsoft.com/office/officeart/2005/8/layout/bProcess2"/>
    <dgm:cxn modelId="{9D51B4A8-0DB4-4901-B912-5556E991F798}" type="presParOf" srcId="{7CDD31E4-DBBD-4777-A3B2-60EF58592ECA}" destId="{5A44BF7A-35B7-4E9D-A936-2928CFC24549}" srcOrd="8" destOrd="0" presId="urn:microsoft.com/office/officeart/2005/8/layout/bProcess2"/>
    <dgm:cxn modelId="{AC952742-8667-4B6D-91B1-325F332F3657}" type="presParOf" srcId="{5A44BF7A-35B7-4E9D-A936-2928CFC24549}" destId="{2203E772-7C47-4E80-B615-6E6A9B2E9566}" srcOrd="0" destOrd="0" presId="urn:microsoft.com/office/officeart/2005/8/layout/bProcess2"/>
    <dgm:cxn modelId="{28F9765D-51D2-425E-928D-D54F8682B826}" type="presParOf" srcId="{5A44BF7A-35B7-4E9D-A936-2928CFC24549}" destId="{61EC30E8-62FE-44AC-8E2C-EC90DB20516F}" srcOrd="1" destOrd="0" presId="urn:microsoft.com/office/officeart/2005/8/layout/bProcess2"/>
    <dgm:cxn modelId="{C754E075-3DD4-44B5-A550-CCFB0995AF8E}" type="presParOf" srcId="{7CDD31E4-DBBD-4777-A3B2-60EF58592ECA}" destId="{647C2C17-2DF7-4369-AEA0-F52409F37E6A}" srcOrd="9" destOrd="0" presId="urn:microsoft.com/office/officeart/2005/8/layout/bProcess2"/>
    <dgm:cxn modelId="{9144F073-3CC9-497B-9A6D-714AC5A9AF6A}" type="presParOf" srcId="{7CDD31E4-DBBD-4777-A3B2-60EF58592ECA}" destId="{8B30D093-E87D-40D1-B848-092BE53576CE}" srcOrd="10" destOrd="0" presId="urn:microsoft.com/office/officeart/2005/8/layout/bProcess2"/>
    <dgm:cxn modelId="{19FE0F29-A264-41C2-9ECB-8CDF575B8162}" type="presParOf" srcId="{8B30D093-E87D-40D1-B848-092BE53576CE}" destId="{7E647937-AF95-480B-B7CC-A45D4602F17D}" srcOrd="0" destOrd="0" presId="urn:microsoft.com/office/officeart/2005/8/layout/bProcess2"/>
    <dgm:cxn modelId="{064598AC-0142-4EA7-9E3E-B1EA8F9E9C4B}" type="presParOf" srcId="{8B30D093-E87D-40D1-B848-092BE53576CE}" destId="{C3B1607F-E2EF-4BC1-9941-F8B06279113B}" srcOrd="1" destOrd="0" presId="urn:microsoft.com/office/officeart/2005/8/layout/bProcess2"/>
    <dgm:cxn modelId="{20055DFB-8796-4004-88FD-18DE8CD06EEC}" type="presParOf" srcId="{7CDD31E4-DBBD-4777-A3B2-60EF58592ECA}" destId="{28A8F2A4-3D71-4F20-853C-48A8291D7D0C}" srcOrd="11" destOrd="0" presId="urn:microsoft.com/office/officeart/2005/8/layout/bProcess2"/>
    <dgm:cxn modelId="{F5B1DDD3-5F4D-458F-AF24-A56736EF4965}" type="presParOf" srcId="{7CDD31E4-DBBD-4777-A3B2-60EF58592ECA}" destId="{04CCD8DA-9EEC-47D4-847C-5C6FE6B5D1BD}" srcOrd="12" destOrd="0" presId="urn:microsoft.com/office/officeart/2005/8/layout/bProcess2"/>
    <dgm:cxn modelId="{A8446F95-3655-457F-B455-1ADA2DA6D38D}" type="presParOf" srcId="{04CCD8DA-9EEC-47D4-847C-5C6FE6B5D1BD}" destId="{0A6AEBF6-D264-4C58-9F2D-C6E4F1F1724F}" srcOrd="0" destOrd="0" presId="urn:microsoft.com/office/officeart/2005/8/layout/bProcess2"/>
    <dgm:cxn modelId="{9733EF8F-E526-4A4E-B391-C21BEE7FABFF}" type="presParOf" srcId="{04CCD8DA-9EEC-47D4-847C-5C6FE6B5D1BD}" destId="{F1986F38-2EB3-433E-8301-08EEEB6D6B81}" srcOrd="1" destOrd="0" presId="urn:microsoft.com/office/officeart/2005/8/layout/bProcess2"/>
    <dgm:cxn modelId="{CB1C7A02-3328-4827-AE71-C0081CBA8763}" type="presParOf" srcId="{7CDD31E4-DBBD-4777-A3B2-60EF58592ECA}" destId="{F539BF87-487A-4C99-94E8-FC8BA53B3AF8}" srcOrd="13" destOrd="0" presId="urn:microsoft.com/office/officeart/2005/8/layout/bProcess2"/>
    <dgm:cxn modelId="{FFCAE7C0-2569-48FC-8F73-142C093E08F6}" type="presParOf" srcId="{7CDD31E4-DBBD-4777-A3B2-60EF58592ECA}" destId="{6A79FA9E-4E90-441F-AA18-A62ABB9D769C}" srcOrd="14" destOrd="0" presId="urn:microsoft.com/office/officeart/2005/8/layout/bProcess2"/>
    <dgm:cxn modelId="{F9376372-55AB-4C98-AD59-4B7B0A804D3B}" type="presParOf" srcId="{6A79FA9E-4E90-441F-AA18-A62ABB9D769C}" destId="{8D680659-74B0-4DE3-A593-C35C29B571D9}" srcOrd="0" destOrd="0" presId="urn:microsoft.com/office/officeart/2005/8/layout/bProcess2"/>
    <dgm:cxn modelId="{ADBD0528-BABC-4F00-8E3B-BABF2B2CE449}" type="presParOf" srcId="{6A79FA9E-4E90-441F-AA18-A62ABB9D769C}" destId="{B2411C9D-CE8E-4BBA-9E6C-E6E2D6320E92}" srcOrd="1" destOrd="0" presId="urn:microsoft.com/office/officeart/2005/8/layout/bProcess2"/>
    <dgm:cxn modelId="{92094B40-753C-44CA-9284-884330CE7F97}" type="presParOf" srcId="{7CDD31E4-DBBD-4777-A3B2-60EF58592ECA}" destId="{78064A6D-E98F-4B34-8B4C-76E1CC6642E8}" srcOrd="15" destOrd="0" presId="urn:microsoft.com/office/officeart/2005/8/layout/bProcess2"/>
    <dgm:cxn modelId="{F92A2718-9A2B-4649-ADEE-3363F8869AAA}" type="presParOf" srcId="{7CDD31E4-DBBD-4777-A3B2-60EF58592ECA}" destId="{0FC816C8-DF64-48E6-9B18-2FD26B1973C3}" srcOrd="16" destOrd="0" presId="urn:microsoft.com/office/officeart/2005/8/layout/bProcess2"/>
    <dgm:cxn modelId="{9BEB6454-BCDF-4AFE-80F1-1C36D19858E3}" type="presParOf" srcId="{0FC816C8-DF64-48E6-9B18-2FD26B1973C3}" destId="{D3120874-3043-4749-94B8-8B4A17902CFB}" srcOrd="0" destOrd="0" presId="urn:microsoft.com/office/officeart/2005/8/layout/bProcess2"/>
    <dgm:cxn modelId="{DD7F6C2E-642E-4565-A185-351738733EA5}" type="presParOf" srcId="{0FC816C8-DF64-48E6-9B18-2FD26B1973C3}" destId="{138AC74A-2CA8-4BA5-B41E-D3F7C0CF4489}" srcOrd="1" destOrd="0" presId="urn:microsoft.com/office/officeart/2005/8/layout/bProcess2"/>
    <dgm:cxn modelId="{B6EE3989-4FFB-4D56-8D55-039049B4371C}" type="presParOf" srcId="{7CDD31E4-DBBD-4777-A3B2-60EF58592ECA}" destId="{C511D874-E9EE-4A47-85A4-1219365A6B83}" srcOrd="17" destOrd="0" presId="urn:microsoft.com/office/officeart/2005/8/layout/bProcess2"/>
    <dgm:cxn modelId="{907D1328-7A0F-4375-876B-D3902A857E4A}" type="presParOf" srcId="{7CDD31E4-DBBD-4777-A3B2-60EF58592ECA}" destId="{1C35F9FE-A2FD-454B-A14E-C4598686A1B5}" srcOrd="18" destOrd="0" presId="urn:microsoft.com/office/officeart/2005/8/layout/bProcess2"/>
    <dgm:cxn modelId="{ED1995F9-BC92-4391-BF75-4E5482A02473}" type="presParOf" srcId="{1C35F9FE-A2FD-454B-A14E-C4598686A1B5}" destId="{A0213F3A-54BB-473F-BF06-211B99724797}" srcOrd="0" destOrd="0" presId="urn:microsoft.com/office/officeart/2005/8/layout/bProcess2"/>
    <dgm:cxn modelId="{865D3CEF-6B34-4F40-95A9-126DDEBF4618}" type="presParOf" srcId="{1C35F9FE-A2FD-454B-A14E-C4598686A1B5}" destId="{E0236C9D-BD49-46A0-9335-B877119E4769}" srcOrd="1" destOrd="0" presId="urn:microsoft.com/office/officeart/2005/8/layout/bProcess2"/>
    <dgm:cxn modelId="{447CA7D1-B45D-4806-BEEB-B301C752618C}" type="presParOf" srcId="{7CDD31E4-DBBD-4777-A3B2-60EF58592ECA}" destId="{D80D51EF-05BB-4119-8404-DE3E2396305F}" srcOrd="19" destOrd="0" presId="urn:microsoft.com/office/officeart/2005/8/layout/bProcess2"/>
    <dgm:cxn modelId="{BE2CA2BE-B3E9-49E5-B633-9785FC74FD68}" type="presParOf" srcId="{7CDD31E4-DBBD-4777-A3B2-60EF58592ECA}" destId="{E9F32683-697A-4135-94B3-41CCBED9F9FD}" srcOrd="20" destOrd="0" presId="urn:microsoft.com/office/officeart/2005/8/layout/bProcess2"/>
    <dgm:cxn modelId="{7C1D1856-6729-4328-9947-1C15E67D71D4}" type="presParOf" srcId="{E9F32683-697A-4135-94B3-41CCBED9F9FD}" destId="{91D47C22-A40A-49CF-BADB-9F4E208E1403}" srcOrd="0" destOrd="0" presId="urn:microsoft.com/office/officeart/2005/8/layout/bProcess2"/>
    <dgm:cxn modelId="{70DC2FB0-2B38-4C7A-84EF-1491E2566B62}" type="presParOf" srcId="{E9F32683-697A-4135-94B3-41CCBED9F9FD}" destId="{F2FE40A9-9AA8-41C0-A57F-73B445148B4B}" srcOrd="1" destOrd="0" presId="urn:microsoft.com/office/officeart/2005/8/layout/bProcess2"/>
    <dgm:cxn modelId="{23047C0B-A32A-4B56-B159-72DED67C024C}" type="presParOf" srcId="{7CDD31E4-DBBD-4777-A3B2-60EF58592ECA}" destId="{92C94D53-1D5E-446C-8654-FA94ABB79FDB}" srcOrd="21" destOrd="0" presId="urn:microsoft.com/office/officeart/2005/8/layout/bProcess2"/>
    <dgm:cxn modelId="{B5B22D79-FCEE-42E9-8223-5CB1BF918A3E}" type="presParOf" srcId="{7CDD31E4-DBBD-4777-A3B2-60EF58592ECA}" destId="{9BCCE41E-A99B-4D65-B243-B949329CDFF0}" srcOrd="22" destOrd="0" presId="urn:microsoft.com/office/officeart/2005/8/layout/bProcess2"/>
  </dgm:cxnLst>
  <dgm:bg>
    <a:solidFill>
      <a:schemeClr val="accent6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VY_52_INOVACE_31_Hra  vývoj člověka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F2673-043F-4C0F-A201-7AD062920A11}">
      <dsp:nvSpPr>
        <dsp:cNvPr id="0" name=""/>
        <dsp:cNvSpPr/>
      </dsp:nvSpPr>
      <dsp:spPr>
        <a:xfrm>
          <a:off x="407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TĚHOTENSTVÍ</a:t>
          </a:r>
          <a:endParaRPr lang="cs-CZ" sz="1400" kern="1200" dirty="0"/>
        </a:p>
      </dsp:txBody>
      <dsp:txXfrm>
        <a:off x="226271" y="555551"/>
        <a:ext cx="1072845" cy="1072845"/>
      </dsp:txXfrm>
    </dsp:sp>
    <dsp:sp modelId="{23051C76-C0BB-4550-B78A-D3CAAEFC1022}">
      <dsp:nvSpPr>
        <dsp:cNvPr id="0" name=""/>
        <dsp:cNvSpPr/>
      </dsp:nvSpPr>
      <dsp:spPr>
        <a:xfrm rot="10800000">
          <a:off x="497178" y="204650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11084-A2B6-4B00-8262-F6285599BCAE}">
      <dsp:nvSpPr>
        <dsp:cNvPr id="0" name=""/>
        <dsp:cNvSpPr/>
      </dsp:nvSpPr>
      <dsp:spPr>
        <a:xfrm>
          <a:off x="25669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SPERMIE</a:t>
          </a:r>
          <a:endParaRPr lang="cs-CZ" sz="800" kern="1200" dirty="0"/>
        </a:p>
      </dsp:txBody>
      <dsp:txXfrm>
        <a:off x="404900" y="2782442"/>
        <a:ext cx="715587" cy="715587"/>
      </dsp:txXfrm>
    </dsp:sp>
    <dsp:sp modelId="{1BCD531D-2EF4-40CE-841A-69375F2EBF30}">
      <dsp:nvSpPr>
        <dsp:cNvPr id="0" name=""/>
        <dsp:cNvSpPr/>
      </dsp:nvSpPr>
      <dsp:spPr>
        <a:xfrm rot="10800000">
          <a:off x="497178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93066-2DD9-4D5F-8343-130AAE4A3C6E}">
      <dsp:nvSpPr>
        <dsp:cNvPr id="0" name=""/>
        <dsp:cNvSpPr/>
      </dsp:nvSpPr>
      <dsp:spPr>
        <a:xfrm>
          <a:off x="25669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STÁŘÍ</a:t>
          </a:r>
          <a:endParaRPr lang="cs-CZ" sz="800" kern="1200" dirty="0"/>
        </a:p>
      </dsp:txBody>
      <dsp:txXfrm>
        <a:off x="404900" y="4830704"/>
        <a:ext cx="715587" cy="715587"/>
      </dsp:txXfrm>
    </dsp:sp>
    <dsp:sp modelId="{DCCC55CA-8A58-4516-BDFD-272BBB5FAB82}">
      <dsp:nvSpPr>
        <dsp:cNvPr id="0" name=""/>
        <dsp:cNvSpPr/>
      </dsp:nvSpPr>
      <dsp:spPr>
        <a:xfrm rot="5396988">
          <a:off x="1640724" y="4979828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7361D-340B-41B2-AC34-83F347E97BC6}">
      <dsp:nvSpPr>
        <dsp:cNvPr id="0" name=""/>
        <dsp:cNvSpPr/>
      </dsp:nvSpPr>
      <dsp:spPr>
        <a:xfrm>
          <a:off x="2520278" y="468051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PUBERTA</a:t>
          </a:r>
        </a:p>
      </dsp:txBody>
      <dsp:txXfrm>
        <a:off x="2668481" y="4828720"/>
        <a:ext cx="715587" cy="715587"/>
      </dsp:txXfrm>
    </dsp:sp>
    <dsp:sp modelId="{EF7CCEEB-5E11-4FCD-BD64-4B3A371932FD}">
      <dsp:nvSpPr>
        <dsp:cNvPr id="0" name=""/>
        <dsp:cNvSpPr/>
      </dsp:nvSpPr>
      <dsp:spPr>
        <a:xfrm rot="20606">
          <a:off x="2766963" y="3943953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C30E8-62FE-44AC-8E2C-EC90DB20516F}">
      <dsp:nvSpPr>
        <dsp:cNvPr id="0" name=""/>
        <dsp:cNvSpPr/>
      </dsp:nvSpPr>
      <dsp:spPr>
        <a:xfrm>
          <a:off x="2532544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POČETÍ</a:t>
          </a:r>
        </a:p>
      </dsp:txBody>
      <dsp:txXfrm>
        <a:off x="2680747" y="2782442"/>
        <a:ext cx="715587" cy="715587"/>
      </dsp:txXfrm>
    </dsp:sp>
    <dsp:sp modelId="{647C2C17-2DF7-4369-AEA0-F52409F37E6A}">
      <dsp:nvSpPr>
        <dsp:cNvPr id="0" name=""/>
        <dsp:cNvSpPr/>
      </dsp:nvSpPr>
      <dsp:spPr>
        <a:xfrm>
          <a:off x="2773025" y="1896683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1607F-E2EF-4BC1-9941-F8B06279113B}">
      <dsp:nvSpPr>
        <dsp:cNvPr id="0" name=""/>
        <dsp:cNvSpPr/>
      </dsp:nvSpPr>
      <dsp:spPr>
        <a:xfrm>
          <a:off x="2532544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KOJENEC</a:t>
          </a:r>
        </a:p>
      </dsp:txBody>
      <dsp:txXfrm>
        <a:off x="2680747" y="734180"/>
        <a:ext cx="715587" cy="715587"/>
      </dsp:txXfrm>
    </dsp:sp>
    <dsp:sp modelId="{28A8F2A4-3D71-4F20-853C-48A8291D7D0C}">
      <dsp:nvSpPr>
        <dsp:cNvPr id="0" name=""/>
        <dsp:cNvSpPr/>
      </dsp:nvSpPr>
      <dsp:spPr>
        <a:xfrm rot="5400000">
          <a:off x="3922703" y="884306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6F38-2EB3-433E-8301-08EEEB6D6B81}">
      <dsp:nvSpPr>
        <dsp:cNvPr id="0" name=""/>
        <dsp:cNvSpPr/>
      </dsp:nvSpPr>
      <dsp:spPr>
        <a:xfrm>
          <a:off x="4808390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VAJÍČKO</a:t>
          </a:r>
        </a:p>
      </dsp:txBody>
      <dsp:txXfrm>
        <a:off x="4956593" y="734180"/>
        <a:ext cx="715587" cy="715587"/>
      </dsp:txXfrm>
    </dsp:sp>
    <dsp:sp modelId="{F539BF87-487A-4C99-94E8-FC8BA53B3AF8}">
      <dsp:nvSpPr>
        <dsp:cNvPr id="0" name=""/>
        <dsp:cNvSpPr/>
      </dsp:nvSpPr>
      <dsp:spPr>
        <a:xfrm rot="10800000">
          <a:off x="5048871" y="19201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11C9D-CE8E-4BBA-9E6C-E6E2D6320E92}">
      <dsp:nvSpPr>
        <dsp:cNvPr id="0" name=""/>
        <dsp:cNvSpPr/>
      </dsp:nvSpPr>
      <dsp:spPr>
        <a:xfrm>
          <a:off x="4808390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DOSPĚLOST</a:t>
          </a:r>
          <a:endParaRPr lang="cs-CZ" sz="800" kern="1200" dirty="0"/>
        </a:p>
      </dsp:txBody>
      <dsp:txXfrm>
        <a:off x="4956593" y="2782442"/>
        <a:ext cx="715587" cy="715587"/>
      </dsp:txXfrm>
    </dsp:sp>
    <dsp:sp modelId="{78064A6D-E98F-4B34-8B4C-76E1CC6642E8}">
      <dsp:nvSpPr>
        <dsp:cNvPr id="0" name=""/>
        <dsp:cNvSpPr/>
      </dsp:nvSpPr>
      <dsp:spPr>
        <a:xfrm rot="10800000">
          <a:off x="5048871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AC74A-2CA8-4BA5-B41E-D3F7C0CF4489}">
      <dsp:nvSpPr>
        <dsp:cNvPr id="0" name=""/>
        <dsp:cNvSpPr/>
      </dsp:nvSpPr>
      <dsp:spPr>
        <a:xfrm>
          <a:off x="4808390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POROD</a:t>
          </a:r>
          <a:endParaRPr lang="cs-CZ" sz="800" kern="1200" dirty="0"/>
        </a:p>
      </dsp:txBody>
      <dsp:txXfrm>
        <a:off x="4956593" y="4830704"/>
        <a:ext cx="715587" cy="715587"/>
      </dsp:txXfrm>
    </dsp:sp>
    <dsp:sp modelId="{C511D874-E9EE-4A47-85A4-1219365A6B83}">
      <dsp:nvSpPr>
        <dsp:cNvPr id="0" name=""/>
        <dsp:cNvSpPr/>
      </dsp:nvSpPr>
      <dsp:spPr>
        <a:xfrm rot="5400000">
          <a:off x="6198549" y="4980830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6C9D-BD49-46A0-9335-B877119E4769}">
      <dsp:nvSpPr>
        <dsp:cNvPr id="0" name=""/>
        <dsp:cNvSpPr/>
      </dsp:nvSpPr>
      <dsp:spPr>
        <a:xfrm>
          <a:off x="708423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PŘEDŠKOLÁK</a:t>
          </a:r>
          <a:endParaRPr lang="cs-CZ" sz="800" kern="1200" dirty="0"/>
        </a:p>
      </dsp:txBody>
      <dsp:txXfrm>
        <a:off x="7232440" y="4830704"/>
        <a:ext cx="715587" cy="715587"/>
      </dsp:txXfrm>
    </dsp:sp>
    <dsp:sp modelId="{D80D51EF-05BB-4119-8404-DE3E2396305F}">
      <dsp:nvSpPr>
        <dsp:cNvPr id="0" name=""/>
        <dsp:cNvSpPr/>
      </dsp:nvSpPr>
      <dsp:spPr>
        <a:xfrm>
          <a:off x="7324718" y="3944945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40A9-9AA8-41C0-A57F-73B445148B4B}">
      <dsp:nvSpPr>
        <dsp:cNvPr id="0" name=""/>
        <dsp:cNvSpPr/>
      </dsp:nvSpPr>
      <dsp:spPr>
        <a:xfrm>
          <a:off x="708423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/>
            <a:t>NOVOROZENEC</a:t>
          </a:r>
        </a:p>
      </dsp:txBody>
      <dsp:txXfrm>
        <a:off x="7232440" y="2782442"/>
        <a:ext cx="715587" cy="715587"/>
      </dsp:txXfrm>
    </dsp:sp>
    <dsp:sp modelId="{92C94D53-1D5E-446C-8654-FA94ABB79FDB}">
      <dsp:nvSpPr>
        <dsp:cNvPr id="0" name=""/>
        <dsp:cNvSpPr/>
      </dsp:nvSpPr>
      <dsp:spPr>
        <a:xfrm>
          <a:off x="7324718" y="20229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CE41E-A99B-4D65-B243-B949329CDFF0}">
      <dsp:nvSpPr>
        <dsp:cNvPr id="0" name=""/>
        <dsp:cNvSpPr/>
      </dsp:nvSpPr>
      <dsp:spPr>
        <a:xfrm>
          <a:off x="683161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BATOLE</a:t>
          </a:r>
        </a:p>
      </dsp:txBody>
      <dsp:txXfrm>
        <a:off x="7053811" y="555551"/>
        <a:ext cx="1072845" cy="1072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221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320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8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5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70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51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59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69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631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438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473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38585-5F7C-41F7-90BB-2F05312752D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77045-BC56-4770-85B1-46190BD26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083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96796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86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FORMOU HRY</a:t>
            </a:r>
          </a:p>
          <a:p>
            <a:r>
              <a:rPr lang="cs-CZ" dirty="0" smtClean="0"/>
              <a:t>INOVACE: VYUŽITÍ INTER. TABULE K ROZVOJI ZNALOSTÍ A  DOVEDNOSTÍ V TÝMU HRÁČŮ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16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HRA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sz="4800" dirty="0" smtClean="0"/>
              <a:t>HRAJÍ 2 DRUŽSTVA</a:t>
            </a:r>
          </a:p>
          <a:p>
            <a:r>
              <a:rPr lang="cs-CZ" sz="4800" dirty="0" smtClean="0"/>
              <a:t>HÁZÍME S KOSTKOU </a:t>
            </a:r>
          </a:p>
          <a:p>
            <a:r>
              <a:rPr lang="cs-CZ" sz="4800" dirty="0" smtClean="0"/>
              <a:t>POSTUPUJEME ZA 1 PRAVDIVOU INFORMACI</a:t>
            </a:r>
          </a:p>
          <a:p>
            <a:r>
              <a:rPr lang="cs-CZ" sz="4800" dirty="0" smtClean="0"/>
              <a:t>MŮŽEME SE VYHAZOVAT</a:t>
            </a:r>
          </a:p>
          <a:p>
            <a:r>
              <a:rPr lang="cs-CZ" sz="4800" dirty="0" smtClean="0"/>
              <a:t>POKUD PADNE 4=1, 5=2, 6=3</a:t>
            </a:r>
          </a:p>
          <a:p>
            <a:r>
              <a:rPr lang="cs-CZ" sz="4800" dirty="0" smtClean="0"/>
              <a:t>VYMEZÍME DANÝ ČAS </a:t>
            </a:r>
            <a:r>
              <a:rPr lang="cs-CZ" sz="4800" dirty="0" smtClean="0"/>
              <a:t>NA ODPOVĚĎ </a:t>
            </a:r>
            <a:endParaRPr lang="cs-CZ" sz="4800" dirty="0" smtClean="0"/>
          </a:p>
          <a:p>
            <a:r>
              <a:rPr lang="cs-CZ" sz="4800" dirty="0" smtClean="0"/>
              <a:t>RADIT </a:t>
            </a:r>
            <a:r>
              <a:rPr lang="cs-CZ" sz="4800" dirty="0" smtClean="0"/>
              <a:t>SE MŮŽE CELÉ DRUŽSTVO, ALE ODPOVÍDÁ POUZE 1 </a:t>
            </a:r>
            <a:r>
              <a:rPr lang="cs-CZ" sz="4800" dirty="0" smtClean="0"/>
              <a:t>(ŽÁCI </a:t>
            </a:r>
            <a:r>
              <a:rPr lang="cs-CZ" sz="4800" dirty="0" smtClean="0"/>
              <a:t>SE </a:t>
            </a:r>
            <a:r>
              <a:rPr lang="cs-CZ" sz="4800" dirty="0" smtClean="0"/>
              <a:t>STŘÍDAJÍ)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9824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35154581"/>
              </p:ext>
            </p:extLst>
          </p:nvPr>
        </p:nvGraphicFramePr>
        <p:xfrm>
          <a:off x="467544" y="260648"/>
          <a:ext cx="8352928" cy="6280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675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SLÁVA VÍTĚZŮM, ČEST PORAŽENÝM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S7687CZ2\MC9004404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3147" y="1700808"/>
            <a:ext cx="4211100" cy="5040560"/>
          </a:xfrm>
          <a:prstGeom prst="rect">
            <a:avLst/>
          </a:prstGeom>
          <a:solidFill>
            <a:schemeClr val="accent2"/>
          </a:solidFill>
          <a:extLst/>
        </p:spPr>
      </p:pic>
    </p:spTree>
    <p:extLst>
      <p:ext uri="{BB962C8B-B14F-4D97-AF65-F5344CB8AC3E}">
        <p14:creationId xmlns:p14="http://schemas.microsoft.com/office/powerpoint/2010/main" val="385672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18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138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HRA</vt:lpstr>
      <vt:lpstr>Prezentace aplikace PowerPoint</vt:lpstr>
      <vt:lpstr>SLÁVA VÍTĚZŮM, ČEST PORAŽENÝM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Učitel</cp:lastModifiedBy>
  <cp:revision>3</cp:revision>
  <dcterms:created xsi:type="dcterms:W3CDTF">2012-06-06T18:34:31Z</dcterms:created>
  <dcterms:modified xsi:type="dcterms:W3CDTF">2012-08-01T10:46:59Z</dcterms:modified>
</cp:coreProperties>
</file>