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VY_52_INOVACE_32_Test  vývoj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6234302-B437-4540-AD0E-CA1EB51872EB}" type="presOf" srcId="{445C7998-7549-48B0-BD68-D4F0167F02E5}" destId="{4D19AB04-24FA-40C2-B203-52AE3D15E171}" srcOrd="1" destOrd="0" presId="urn:microsoft.com/office/officeart/2005/8/layout/target3"/>
    <dgm:cxn modelId="{BC1B312B-600B-4C69-B505-5AD40EA73C05}" type="presOf" srcId="{EBC41103-E2E5-4D48-9B4B-425520D3D098}" destId="{F969C235-9271-4D34-B740-D627A121CAD0}" srcOrd="1" destOrd="0" presId="urn:microsoft.com/office/officeart/2005/8/layout/target3"/>
    <dgm:cxn modelId="{E1F48F87-2149-4018-9F8B-8866596AD460}" type="presOf" srcId="{019433A1-1324-4DE1-9E6F-32B851095F74}" destId="{E7297F21-D4FD-4A41-AE58-814D01A6B5E7}" srcOrd="1" destOrd="0" presId="urn:microsoft.com/office/officeart/2005/8/layout/target3"/>
    <dgm:cxn modelId="{75EF8789-8E83-4554-86FE-A0D64689E99F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9FB08E-2E0D-424C-BE48-F997F903F6F2}" type="presOf" srcId="{EBC41103-E2E5-4D48-9B4B-425520D3D098}" destId="{50C2F88D-8688-44C2-A854-691F34009D3B}" srcOrd="0" destOrd="0" presId="urn:microsoft.com/office/officeart/2005/8/layout/target3"/>
    <dgm:cxn modelId="{ACE0913C-48CC-4341-A66D-1B1514E77696}" type="presOf" srcId="{FBBFC3EA-9D9D-4F3A-BEA6-9C2C0E46BF20}" destId="{832BF48F-0145-4429-9E02-8FCA946CCE9E}" srcOrd="1" destOrd="0" presId="urn:microsoft.com/office/officeart/2005/8/layout/target3"/>
    <dgm:cxn modelId="{EBE28BF4-B2C7-4DD0-824A-74EE5D174B73}" type="presOf" srcId="{DAEA276B-ECF9-46F6-A7D3-4693B2D32BC4}" destId="{CDED6FE3-AD8F-4ACC-B6B8-710EDDD97598}" srcOrd="0" destOrd="0" presId="urn:microsoft.com/office/officeart/2005/8/layout/target3"/>
    <dgm:cxn modelId="{82E526B3-55A7-4281-A1BE-C46043D30B7F}" type="presOf" srcId="{C73C7642-F245-4585-8F88-243F9FAEF6CA}" destId="{AA41A67C-3D3F-4AE9-9E0F-5D7F7BB2E741}" srcOrd="1" destOrd="0" presId="urn:microsoft.com/office/officeart/2005/8/layout/target3"/>
    <dgm:cxn modelId="{36ABE2BB-CFB5-4979-8B22-57E8EE067BC8}" type="presOf" srcId="{FBBFC3EA-9D9D-4F3A-BEA6-9C2C0E46BF20}" destId="{643EA938-EDE0-4533-ACCC-D2BD6F3A527C}" srcOrd="0" destOrd="0" presId="urn:microsoft.com/office/officeart/2005/8/layout/target3"/>
    <dgm:cxn modelId="{DABA68F9-9F57-49C2-96D0-4F24779CBDED}" type="presOf" srcId="{445C7998-7549-48B0-BD68-D4F0167F02E5}" destId="{BC35EE03-4121-4EF9-923D-7CB6D30D358D}" srcOrd="0" destOrd="0" presId="urn:microsoft.com/office/officeart/2005/8/layout/target3"/>
    <dgm:cxn modelId="{D008E1DE-386E-4EC7-8102-0DB209FD9EE1}" type="presOf" srcId="{019433A1-1324-4DE1-9E6F-32B851095F74}" destId="{A3817367-F2BC-482F-8832-FA00B51DCCF3}" srcOrd="0" destOrd="0" presId="urn:microsoft.com/office/officeart/2005/8/layout/target3"/>
    <dgm:cxn modelId="{FACE10A7-5880-42F0-92A7-81581FD72F0A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3FAE341-E694-4034-8123-1A455E2C4B13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D1589B4-9A98-43E7-8B13-87D08C720E6C}" type="presParOf" srcId="{71045F8C-00FA-488E-A7BD-E2E6753D979D}" destId="{3577EC6B-C980-4F34-8C69-4365E7B8FC8C}" srcOrd="0" destOrd="0" presId="urn:microsoft.com/office/officeart/2005/8/layout/target3"/>
    <dgm:cxn modelId="{4B1D3EA0-2FEC-4A1A-AA0B-65248118096A}" type="presParOf" srcId="{71045F8C-00FA-488E-A7BD-E2E6753D979D}" destId="{6940EB87-DC1D-4BC3-9408-9AC2E1FFC039}" srcOrd="1" destOrd="0" presId="urn:microsoft.com/office/officeart/2005/8/layout/target3"/>
    <dgm:cxn modelId="{DB484A36-7666-4090-B405-305DAF4E72D7}" type="presParOf" srcId="{71045F8C-00FA-488E-A7BD-E2E6753D979D}" destId="{BC35EE03-4121-4EF9-923D-7CB6D30D358D}" srcOrd="2" destOrd="0" presId="urn:microsoft.com/office/officeart/2005/8/layout/target3"/>
    <dgm:cxn modelId="{ADA46686-0D92-41DE-9981-84F6EDCC0BE8}" type="presParOf" srcId="{71045F8C-00FA-488E-A7BD-E2E6753D979D}" destId="{C95EEA27-3CBF-4645-A92D-9D8AF5C1CBFC}" srcOrd="3" destOrd="0" presId="urn:microsoft.com/office/officeart/2005/8/layout/target3"/>
    <dgm:cxn modelId="{708630F2-A923-484F-B828-E602B6D3D47C}" type="presParOf" srcId="{71045F8C-00FA-488E-A7BD-E2E6753D979D}" destId="{851BB866-B6AE-4566-893F-4C635BA974FC}" srcOrd="4" destOrd="0" presId="urn:microsoft.com/office/officeart/2005/8/layout/target3"/>
    <dgm:cxn modelId="{E2149231-C894-44DD-B95A-B9345CCFBEB5}" type="presParOf" srcId="{71045F8C-00FA-488E-A7BD-E2E6753D979D}" destId="{643EA938-EDE0-4533-ACCC-D2BD6F3A527C}" srcOrd="5" destOrd="0" presId="urn:microsoft.com/office/officeart/2005/8/layout/target3"/>
    <dgm:cxn modelId="{757E942E-F448-4A0A-AA8A-10EEFCF6A749}" type="presParOf" srcId="{71045F8C-00FA-488E-A7BD-E2E6753D979D}" destId="{92F31B18-D66D-4CC7-89B9-378928DE877D}" srcOrd="6" destOrd="0" presId="urn:microsoft.com/office/officeart/2005/8/layout/target3"/>
    <dgm:cxn modelId="{A58B33B4-6649-430D-85A4-BB281386AA7E}" type="presParOf" srcId="{71045F8C-00FA-488E-A7BD-E2E6753D979D}" destId="{902074E1-B931-4618-97F1-FADBE82E9C3C}" srcOrd="7" destOrd="0" presId="urn:microsoft.com/office/officeart/2005/8/layout/target3"/>
    <dgm:cxn modelId="{CC3AE028-C79B-4D4C-A116-49E9AE3C8FC9}" type="presParOf" srcId="{71045F8C-00FA-488E-A7BD-E2E6753D979D}" destId="{A3817367-F2BC-482F-8832-FA00B51DCCF3}" srcOrd="8" destOrd="0" presId="urn:microsoft.com/office/officeart/2005/8/layout/target3"/>
    <dgm:cxn modelId="{E6B3BAFF-473A-4E90-A47E-5B50496D7B14}" type="presParOf" srcId="{71045F8C-00FA-488E-A7BD-E2E6753D979D}" destId="{626ABFF6-56C8-4386-B662-68EC364EED9D}" srcOrd="9" destOrd="0" presId="urn:microsoft.com/office/officeart/2005/8/layout/target3"/>
    <dgm:cxn modelId="{E85609C8-1740-4BB7-9C28-B30B922D2873}" type="presParOf" srcId="{71045F8C-00FA-488E-A7BD-E2E6753D979D}" destId="{6DB11F1C-D028-4800-9625-6611CA9DE6D4}" srcOrd="10" destOrd="0" presId="urn:microsoft.com/office/officeart/2005/8/layout/target3"/>
    <dgm:cxn modelId="{44228826-12F3-499C-8286-60715A800335}" type="presParOf" srcId="{71045F8C-00FA-488E-A7BD-E2E6753D979D}" destId="{CDED6FE3-AD8F-4ACC-B6B8-710EDDD97598}" srcOrd="11" destOrd="0" presId="urn:microsoft.com/office/officeart/2005/8/layout/target3"/>
    <dgm:cxn modelId="{3815BF2B-CE00-4A75-8F9B-C96398A40AFC}" type="presParOf" srcId="{71045F8C-00FA-488E-A7BD-E2E6753D979D}" destId="{397AC6D7-84A6-4150-958F-83C92D9ACF38}" srcOrd="12" destOrd="0" presId="urn:microsoft.com/office/officeart/2005/8/layout/target3"/>
    <dgm:cxn modelId="{3221D0D8-58D4-4BD6-9DD0-3DC6452C8CFB}" type="presParOf" srcId="{71045F8C-00FA-488E-A7BD-E2E6753D979D}" destId="{D7419528-33A6-416D-9E64-B3F7915C5149}" srcOrd="13" destOrd="0" presId="urn:microsoft.com/office/officeart/2005/8/layout/target3"/>
    <dgm:cxn modelId="{23ADBCDC-ECC1-408A-8E24-3802E5721D67}" type="presParOf" srcId="{71045F8C-00FA-488E-A7BD-E2E6753D979D}" destId="{97289DF2-90F4-4EC2-A9FC-633B00BAB610}" srcOrd="14" destOrd="0" presId="urn:microsoft.com/office/officeart/2005/8/layout/target3"/>
    <dgm:cxn modelId="{3CA6D266-D8AD-41BF-83DA-C511C6154EB4}" type="presParOf" srcId="{71045F8C-00FA-488E-A7BD-E2E6753D979D}" destId="{234EBA9D-95B4-4C20-A84E-6F65F1085DC6}" srcOrd="15" destOrd="0" presId="urn:microsoft.com/office/officeart/2005/8/layout/target3"/>
    <dgm:cxn modelId="{EF5EB253-08BE-4497-94CF-B45626000C75}" type="presParOf" srcId="{71045F8C-00FA-488E-A7BD-E2E6753D979D}" destId="{12255512-213F-41DF-90A6-8B4CD74A2B52}" srcOrd="16" destOrd="0" presId="urn:microsoft.com/office/officeart/2005/8/layout/target3"/>
    <dgm:cxn modelId="{54A51F92-1BB7-45CD-B9B9-2A12E82A9D70}" type="presParOf" srcId="{71045F8C-00FA-488E-A7BD-E2E6753D979D}" destId="{50C2F88D-8688-44C2-A854-691F34009D3B}" srcOrd="17" destOrd="0" presId="urn:microsoft.com/office/officeart/2005/8/layout/target3"/>
    <dgm:cxn modelId="{FB89CADE-873C-49F9-A5F0-B945AA567AFE}" type="presParOf" srcId="{71045F8C-00FA-488E-A7BD-E2E6753D979D}" destId="{4D19AB04-24FA-40C2-B203-52AE3D15E171}" srcOrd="18" destOrd="0" presId="urn:microsoft.com/office/officeart/2005/8/layout/target3"/>
    <dgm:cxn modelId="{B11DC8F7-DF7F-4737-80A5-F3DCE947D631}" type="presParOf" srcId="{71045F8C-00FA-488E-A7BD-E2E6753D979D}" destId="{832BF48F-0145-4429-9E02-8FCA946CCE9E}" srcOrd="19" destOrd="0" presId="urn:microsoft.com/office/officeart/2005/8/layout/target3"/>
    <dgm:cxn modelId="{A75509D8-92CF-43B3-9320-65804AE4D505}" type="presParOf" srcId="{71045F8C-00FA-488E-A7BD-E2E6753D979D}" destId="{E7297F21-D4FD-4A41-AE58-814D01A6B5E7}" srcOrd="20" destOrd="0" presId="urn:microsoft.com/office/officeart/2005/8/layout/target3"/>
    <dgm:cxn modelId="{EAE4F31C-1243-4A7D-8712-A910227DD8F4}" type="presParOf" srcId="{71045F8C-00FA-488E-A7BD-E2E6753D979D}" destId="{F69A1436-182C-465B-AD7F-FE48E0C090C1}" srcOrd="21" destOrd="0" presId="urn:microsoft.com/office/officeart/2005/8/layout/target3"/>
    <dgm:cxn modelId="{C355F34C-235F-4641-8B7A-AE797EBE136A}" type="presParOf" srcId="{71045F8C-00FA-488E-A7BD-E2E6753D979D}" destId="{AA41A67C-3D3F-4AE9-9E0F-5D7F7BB2E741}" srcOrd="22" destOrd="0" presId="urn:microsoft.com/office/officeart/2005/8/layout/target3"/>
    <dgm:cxn modelId="{A1FDED63-A9D1-45AC-97A0-CD3EF1261A4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VY_52_INOVACE_32_Test  vývoj člověka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495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317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09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701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8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199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020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13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63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56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446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9C6DB-FE7D-4C72-9B81-512ECF97019D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5BF88-2C01-483A-AD65-01E6819F1B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801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12841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232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ANOTACE</a:t>
            </a:r>
            <a:endParaRPr lang="cs-CZ" sz="66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MATERIÁL SLOUŽÍ K TESTOVÁNÍ</a:t>
            </a:r>
          </a:p>
          <a:p>
            <a:r>
              <a:rPr lang="cs-CZ" dirty="0" smtClean="0"/>
              <a:t>POMŮCKY – SEŠIT, PSACÍ POTŘEBY</a:t>
            </a:r>
          </a:p>
          <a:p>
            <a:r>
              <a:rPr lang="cs-CZ" dirty="0" smtClean="0"/>
              <a:t>INOVACE: PRÁCE NA INTERAKTIVNÍ TABULI</a:t>
            </a:r>
          </a:p>
          <a:p>
            <a:pPr marL="0" indent="0">
              <a:buNone/>
            </a:pPr>
            <a:r>
              <a:rPr lang="cs-CZ" dirty="0" smtClean="0"/>
              <a:t>                       VHODNÉ I PRO ŽÁKY S INTEGRACÍ</a:t>
            </a:r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10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7200" b="1" dirty="0" smtClean="0"/>
              <a:t>VÝVOJ ČLOVĚKA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tx1"/>
                </a:solidFill>
              </a:rPr>
              <a:t>TEST</a:t>
            </a:r>
            <a:endParaRPr lang="cs-CZ" sz="9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9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1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JAK SE CIZÍM SLOVEM OZNAČUJE </a:t>
            </a:r>
          </a:p>
          <a:p>
            <a:pPr marL="0" indent="0">
              <a:buNone/>
            </a:pPr>
            <a:r>
              <a:rPr lang="cs-CZ" sz="4400" dirty="0" smtClean="0"/>
              <a:t>TĚHOTENSTVÍ ?</a:t>
            </a:r>
          </a:p>
          <a:p>
            <a:pPr marL="0" indent="0">
              <a:buNone/>
            </a:pPr>
            <a:endParaRPr lang="cs-CZ" sz="4400" dirty="0" smtClean="0"/>
          </a:p>
          <a:p>
            <a:pPr marL="742950" indent="-742950">
              <a:buFont typeface="+mj-lt"/>
              <a:buAutoNum type="alphaUcPeriod"/>
            </a:pPr>
            <a:r>
              <a:rPr lang="cs-CZ" dirty="0" smtClean="0"/>
              <a:t>GRAVITACE</a:t>
            </a:r>
          </a:p>
          <a:p>
            <a:pPr marL="742950" indent="-742950">
              <a:buFont typeface="+mj-lt"/>
              <a:buAutoNum type="alphaUcPeriod"/>
            </a:pPr>
            <a:r>
              <a:rPr lang="cs-CZ" dirty="0" smtClean="0"/>
              <a:t>GRANULE</a:t>
            </a:r>
          </a:p>
          <a:p>
            <a:pPr marL="742950" indent="-742950">
              <a:buFont typeface="+mj-lt"/>
              <a:buAutoNum type="alphaUcPeriod"/>
            </a:pPr>
            <a:r>
              <a:rPr lang="cs-CZ" dirty="0"/>
              <a:t>G</a:t>
            </a:r>
            <a:r>
              <a:rPr lang="cs-CZ" dirty="0" smtClean="0"/>
              <a:t>RAVIDITA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27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2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KOLIK PRŮMĚRNĚ MĚŘÍ NAROZENÉ DÍTĚ?</a:t>
            </a:r>
          </a:p>
          <a:p>
            <a:pPr marL="514350" indent="-514350">
              <a:buFont typeface="+mj-lt"/>
              <a:buAutoNum type="alphaUcPeriod"/>
            </a:pPr>
            <a:endParaRPr lang="cs-CZ" sz="4400" dirty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70 CM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150 CM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50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21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3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CO SPOJUJE DÍTĚ A MATKU, KDYŽ SE JEŠTĚ DÍTĚ NENARODILO?</a:t>
            </a:r>
          </a:p>
          <a:p>
            <a:pPr marL="0" indent="0">
              <a:buNone/>
            </a:pPr>
            <a:endParaRPr lang="cs-CZ" sz="4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PRÁDELNÍ ŠŇŮRA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PUPEČNÍ ŠŇŮRA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PŘÁTELSTVÍ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831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4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JAK SE NAZÝVÁ STVOŘENÍ, KTERÉ SE PRÁVĚ NARODILO ?</a:t>
            </a:r>
          </a:p>
          <a:p>
            <a:pPr marL="0" indent="0">
              <a:buNone/>
            </a:pPr>
            <a:endParaRPr lang="cs-CZ" sz="4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STAŘEC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NOVOROZENEC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KOJENEC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03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5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JAK SE JMENUJE ETAPA ŽIVOTA, VE KTERÉ JSTE PRÁVĚ VY?</a:t>
            </a:r>
          </a:p>
          <a:p>
            <a:pPr marL="0" indent="0">
              <a:buNone/>
            </a:pPr>
            <a:endParaRPr lang="cs-CZ" sz="4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DOSPÍVAJÍCÍ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ŠKOLÁCI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BATOLE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85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6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KDY MLUVÍME O KOJENECKÉM OBDOBÍ?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Od narození do 1 měsíce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Od 3 let do 6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Od 1 měsíce do 1 roku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7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7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ZAKLÁDÁNÍ RODINY A PÉČE O DĚTI JE TYPICKÉ </a:t>
            </a:r>
            <a:r>
              <a:rPr lang="cs-CZ" sz="4400" dirty="0"/>
              <a:t>PRO OBDOBÍ</a:t>
            </a:r>
          </a:p>
          <a:p>
            <a:pPr marL="0" indent="0">
              <a:buNone/>
            </a:pPr>
            <a:endParaRPr lang="cs-CZ" sz="4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DOSPÍVÁNÍ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DOSPĚLOSTI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STÁŘÍ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53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8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O STÁŘÍ MLUVÍME OD </a:t>
            </a:r>
          </a:p>
          <a:p>
            <a:pPr marL="0" indent="0">
              <a:buNone/>
            </a:pPr>
            <a:endParaRPr lang="cs-CZ" sz="44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40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50 LET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60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481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GRATULUJI K ÚSPĚŠNÉMU ZVLÁDNUTÍ TESTU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81EF3DJQ\MC9004344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563" y="2212576"/>
            <a:ext cx="2836589" cy="384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98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Ilustrace: 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88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232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VÝVOJ ČLOVĚKA</vt:lpstr>
      <vt:lpstr>OTÁZKA Č. 1</vt:lpstr>
      <vt:lpstr>OTÁZKA Č. 2</vt:lpstr>
      <vt:lpstr>OTÁZKA Č. 3</vt:lpstr>
      <vt:lpstr>OTÁZKA Č. 4</vt:lpstr>
      <vt:lpstr>OTÁZKA Č. 5 </vt:lpstr>
      <vt:lpstr>OTÁZKA Č. 6</vt:lpstr>
      <vt:lpstr>OTÁZKA Č. 7</vt:lpstr>
      <vt:lpstr>OTÁZKA Č. 8</vt:lpstr>
      <vt:lpstr>GRATULUJI K ÚSPĚŠNÉMU ZVLÁDNUTÍ TESTU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6</cp:revision>
  <dcterms:created xsi:type="dcterms:W3CDTF">2012-05-30T17:58:29Z</dcterms:created>
  <dcterms:modified xsi:type="dcterms:W3CDTF">2012-06-11T19:20:35Z</dcterms:modified>
</cp:coreProperties>
</file>