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VY_52_INOVACE_33_Živočichové - kvíz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4A2C85-E664-4B9A-9D00-0DC16B9BA9E6}" type="presOf" srcId="{C73C7642-F245-4585-8F88-243F9FAEF6CA}" destId="{97289DF2-90F4-4EC2-A9FC-633B00BAB610}" srcOrd="0" destOrd="0" presId="urn:microsoft.com/office/officeart/2005/8/layout/target3"/>
    <dgm:cxn modelId="{615D03C4-E649-4AA3-94D5-C28A9BCF8624}" type="presOf" srcId="{FBBFC3EA-9D9D-4F3A-BEA6-9C2C0E46BF20}" destId="{643EA938-EDE0-4533-ACCC-D2BD6F3A527C}" srcOrd="0" destOrd="0" presId="urn:microsoft.com/office/officeart/2005/8/layout/target3"/>
    <dgm:cxn modelId="{E8C63891-FF99-4547-92F0-02FBCDF3182E}" type="presOf" srcId="{FBBFC3EA-9D9D-4F3A-BEA6-9C2C0E46BF20}" destId="{832BF48F-0145-4429-9E02-8FCA946CCE9E}" srcOrd="1" destOrd="0" presId="urn:microsoft.com/office/officeart/2005/8/layout/target3"/>
    <dgm:cxn modelId="{AE8E0008-1CAC-4892-9332-C62763DE0E87}" type="presOf" srcId="{EBC41103-E2E5-4D48-9B4B-425520D3D098}" destId="{50C2F88D-8688-44C2-A854-691F34009D3B}" srcOrd="0" destOrd="0" presId="urn:microsoft.com/office/officeart/2005/8/layout/target3"/>
    <dgm:cxn modelId="{106A64CF-0A0D-4366-B139-6BA1E77B7F71}" type="presOf" srcId="{DAEA276B-ECF9-46F6-A7D3-4693B2D32BC4}" destId="{F69A1436-182C-465B-AD7F-FE48E0C090C1}" srcOrd="1" destOrd="0" presId="urn:microsoft.com/office/officeart/2005/8/layout/target3"/>
    <dgm:cxn modelId="{1C5512E0-933A-4CC0-90E0-54C24157DA2C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AE32692-25AE-4CAC-A1EA-A22DBC222921}" type="presOf" srcId="{DAEA276B-ECF9-46F6-A7D3-4693B2D32BC4}" destId="{CDED6FE3-AD8F-4ACC-B6B8-710EDDD97598}" srcOrd="0" destOrd="0" presId="urn:microsoft.com/office/officeart/2005/8/layout/target3"/>
    <dgm:cxn modelId="{5B87CC03-2D0F-4A90-ACF4-7609A7B76D29}" type="presOf" srcId="{445C7998-7549-48B0-BD68-D4F0167F02E5}" destId="{BC35EE03-4121-4EF9-923D-7CB6D30D358D}" srcOrd="0" destOrd="0" presId="urn:microsoft.com/office/officeart/2005/8/layout/target3"/>
    <dgm:cxn modelId="{ABD9D273-1697-4E46-A569-2224111A5504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733B109-CF24-4FD7-806B-57096B8F9B9A}" type="presOf" srcId="{445C7998-7549-48B0-BD68-D4F0167F02E5}" destId="{4D19AB04-24FA-40C2-B203-52AE3D15E171}" srcOrd="1" destOrd="0" presId="urn:microsoft.com/office/officeart/2005/8/layout/target3"/>
    <dgm:cxn modelId="{221A5ECC-CF1D-4479-B1A9-9CD59A3A2EDE}" type="presOf" srcId="{019433A1-1324-4DE1-9E6F-32B851095F74}" destId="{A3817367-F2BC-482F-8832-FA00B51DCCF3}" srcOrd="0" destOrd="0" presId="urn:microsoft.com/office/officeart/2005/8/layout/target3"/>
    <dgm:cxn modelId="{C2EC6416-3C23-4FDC-99A1-36F875BBBD47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FC174FD-396D-4156-8E8F-CF9F04497E65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309B9BC-AA7A-4936-8D5F-A717694CDAF8}" type="presParOf" srcId="{71045F8C-00FA-488E-A7BD-E2E6753D979D}" destId="{3577EC6B-C980-4F34-8C69-4365E7B8FC8C}" srcOrd="0" destOrd="0" presId="urn:microsoft.com/office/officeart/2005/8/layout/target3"/>
    <dgm:cxn modelId="{F1FAF45F-D68D-4B99-B598-6AA5722276CC}" type="presParOf" srcId="{71045F8C-00FA-488E-A7BD-E2E6753D979D}" destId="{6940EB87-DC1D-4BC3-9408-9AC2E1FFC039}" srcOrd="1" destOrd="0" presId="urn:microsoft.com/office/officeart/2005/8/layout/target3"/>
    <dgm:cxn modelId="{F8470C52-0CDC-4BA9-BCF1-0B900655A45C}" type="presParOf" srcId="{71045F8C-00FA-488E-A7BD-E2E6753D979D}" destId="{BC35EE03-4121-4EF9-923D-7CB6D30D358D}" srcOrd="2" destOrd="0" presId="urn:microsoft.com/office/officeart/2005/8/layout/target3"/>
    <dgm:cxn modelId="{1A1B4628-F197-45D8-B4FF-EB6DB504ED78}" type="presParOf" srcId="{71045F8C-00FA-488E-A7BD-E2E6753D979D}" destId="{C95EEA27-3CBF-4645-A92D-9D8AF5C1CBFC}" srcOrd="3" destOrd="0" presId="urn:microsoft.com/office/officeart/2005/8/layout/target3"/>
    <dgm:cxn modelId="{EF036BDE-E77E-4B99-84F4-DB63DE152AAE}" type="presParOf" srcId="{71045F8C-00FA-488E-A7BD-E2E6753D979D}" destId="{851BB866-B6AE-4566-893F-4C635BA974FC}" srcOrd="4" destOrd="0" presId="urn:microsoft.com/office/officeart/2005/8/layout/target3"/>
    <dgm:cxn modelId="{076F763F-5021-4C56-9DDA-385A314E6774}" type="presParOf" srcId="{71045F8C-00FA-488E-A7BD-E2E6753D979D}" destId="{643EA938-EDE0-4533-ACCC-D2BD6F3A527C}" srcOrd="5" destOrd="0" presId="urn:microsoft.com/office/officeart/2005/8/layout/target3"/>
    <dgm:cxn modelId="{B15058F6-0EB4-4441-AAED-8151535626D2}" type="presParOf" srcId="{71045F8C-00FA-488E-A7BD-E2E6753D979D}" destId="{92F31B18-D66D-4CC7-89B9-378928DE877D}" srcOrd="6" destOrd="0" presId="urn:microsoft.com/office/officeart/2005/8/layout/target3"/>
    <dgm:cxn modelId="{681FF848-C468-43CE-BE46-5BE59B249B94}" type="presParOf" srcId="{71045F8C-00FA-488E-A7BD-E2E6753D979D}" destId="{902074E1-B931-4618-97F1-FADBE82E9C3C}" srcOrd="7" destOrd="0" presId="urn:microsoft.com/office/officeart/2005/8/layout/target3"/>
    <dgm:cxn modelId="{981F4A10-770B-405C-8F9C-A0B8F9B88F34}" type="presParOf" srcId="{71045F8C-00FA-488E-A7BD-E2E6753D979D}" destId="{A3817367-F2BC-482F-8832-FA00B51DCCF3}" srcOrd="8" destOrd="0" presId="urn:microsoft.com/office/officeart/2005/8/layout/target3"/>
    <dgm:cxn modelId="{E025351C-B7BA-4F81-A646-8EFA0705E7DD}" type="presParOf" srcId="{71045F8C-00FA-488E-A7BD-E2E6753D979D}" destId="{626ABFF6-56C8-4386-B662-68EC364EED9D}" srcOrd="9" destOrd="0" presId="urn:microsoft.com/office/officeart/2005/8/layout/target3"/>
    <dgm:cxn modelId="{46843BBA-94F4-4E29-9D0C-93FECBC75E4D}" type="presParOf" srcId="{71045F8C-00FA-488E-A7BD-E2E6753D979D}" destId="{6DB11F1C-D028-4800-9625-6611CA9DE6D4}" srcOrd="10" destOrd="0" presId="urn:microsoft.com/office/officeart/2005/8/layout/target3"/>
    <dgm:cxn modelId="{FD4A29D3-C04E-46F2-A1B5-7351DC47CAA8}" type="presParOf" srcId="{71045F8C-00FA-488E-A7BD-E2E6753D979D}" destId="{CDED6FE3-AD8F-4ACC-B6B8-710EDDD97598}" srcOrd="11" destOrd="0" presId="urn:microsoft.com/office/officeart/2005/8/layout/target3"/>
    <dgm:cxn modelId="{D241501E-A999-48E5-8934-E4ACACF16A5D}" type="presParOf" srcId="{71045F8C-00FA-488E-A7BD-E2E6753D979D}" destId="{397AC6D7-84A6-4150-958F-83C92D9ACF38}" srcOrd="12" destOrd="0" presId="urn:microsoft.com/office/officeart/2005/8/layout/target3"/>
    <dgm:cxn modelId="{BD70076B-B200-47A4-8394-34C6AEDA9877}" type="presParOf" srcId="{71045F8C-00FA-488E-A7BD-E2E6753D979D}" destId="{D7419528-33A6-416D-9E64-B3F7915C5149}" srcOrd="13" destOrd="0" presId="urn:microsoft.com/office/officeart/2005/8/layout/target3"/>
    <dgm:cxn modelId="{C28AC46F-EC34-4357-9FFE-5122E2868019}" type="presParOf" srcId="{71045F8C-00FA-488E-A7BD-E2E6753D979D}" destId="{97289DF2-90F4-4EC2-A9FC-633B00BAB610}" srcOrd="14" destOrd="0" presId="urn:microsoft.com/office/officeart/2005/8/layout/target3"/>
    <dgm:cxn modelId="{2570580A-A0E6-41A8-9173-A7DC059D2270}" type="presParOf" srcId="{71045F8C-00FA-488E-A7BD-E2E6753D979D}" destId="{234EBA9D-95B4-4C20-A84E-6F65F1085DC6}" srcOrd="15" destOrd="0" presId="urn:microsoft.com/office/officeart/2005/8/layout/target3"/>
    <dgm:cxn modelId="{33107939-C25E-478F-BA08-DF39D6BE790F}" type="presParOf" srcId="{71045F8C-00FA-488E-A7BD-E2E6753D979D}" destId="{12255512-213F-41DF-90A6-8B4CD74A2B52}" srcOrd="16" destOrd="0" presId="urn:microsoft.com/office/officeart/2005/8/layout/target3"/>
    <dgm:cxn modelId="{549798C4-76E3-4BFA-BF2C-26793A6EDD8D}" type="presParOf" srcId="{71045F8C-00FA-488E-A7BD-E2E6753D979D}" destId="{50C2F88D-8688-44C2-A854-691F34009D3B}" srcOrd="17" destOrd="0" presId="urn:microsoft.com/office/officeart/2005/8/layout/target3"/>
    <dgm:cxn modelId="{56AAEF95-99D4-4DF0-B719-0205F4F6AF39}" type="presParOf" srcId="{71045F8C-00FA-488E-A7BD-E2E6753D979D}" destId="{4D19AB04-24FA-40C2-B203-52AE3D15E171}" srcOrd="18" destOrd="0" presId="urn:microsoft.com/office/officeart/2005/8/layout/target3"/>
    <dgm:cxn modelId="{3C89C499-E423-4033-BA9A-184FF61C801C}" type="presParOf" srcId="{71045F8C-00FA-488E-A7BD-E2E6753D979D}" destId="{832BF48F-0145-4429-9E02-8FCA946CCE9E}" srcOrd="19" destOrd="0" presId="urn:microsoft.com/office/officeart/2005/8/layout/target3"/>
    <dgm:cxn modelId="{0E52D39A-7FDE-4772-882C-CDCA4A3E00BD}" type="presParOf" srcId="{71045F8C-00FA-488E-A7BD-E2E6753D979D}" destId="{E7297F21-D4FD-4A41-AE58-814D01A6B5E7}" srcOrd="20" destOrd="0" presId="urn:microsoft.com/office/officeart/2005/8/layout/target3"/>
    <dgm:cxn modelId="{3C1F3B94-221F-4658-8BA0-7761B46BAA03}" type="presParOf" srcId="{71045F8C-00FA-488E-A7BD-E2E6753D979D}" destId="{F69A1436-182C-465B-AD7F-FE48E0C090C1}" srcOrd="21" destOrd="0" presId="urn:microsoft.com/office/officeart/2005/8/layout/target3"/>
    <dgm:cxn modelId="{47201D95-DC67-47A8-84DF-1EC5E381BB45}" type="presParOf" srcId="{71045F8C-00FA-488E-A7BD-E2E6753D979D}" destId="{AA41A67C-3D3F-4AE9-9E0F-5D7F7BB2E741}" srcOrd="22" destOrd="0" presId="urn:microsoft.com/office/officeart/2005/8/layout/target3"/>
    <dgm:cxn modelId="{221388A4-DAC2-48BA-83E1-17F3F27168A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VY_52_INOVACE_33_Živočichové - kvíz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80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115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308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433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0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97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52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28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842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506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716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7452B-71DA-47BC-B071-49C720228CBB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6F059-AEF3-4DF7-A9B4-DE5E12D3D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095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76744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20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FORMOU </a:t>
            </a:r>
            <a:r>
              <a:rPr lang="cs-CZ" dirty="0" smtClean="0"/>
              <a:t>KVÍZU</a:t>
            </a:r>
            <a:endParaRPr lang="cs-CZ" dirty="0" smtClean="0"/>
          </a:p>
          <a:p>
            <a:r>
              <a:rPr lang="cs-CZ" dirty="0" smtClean="0"/>
              <a:t>INOVACE: VYUŽITÍ INTER. TABULE K ROZVOJI </a:t>
            </a:r>
            <a:r>
              <a:rPr lang="cs-CZ" dirty="0" smtClean="0"/>
              <a:t>ZNALOSTÍ, PODPORUJE KRITICKÉ MYŠLENÍ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5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ŽIVOČICHOVÉ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KVÍZ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409635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PROČ SE V PŘÍRODĚ NEMŮŽE POTKAT DELFÍN S KAPREM?</a:t>
            </a:r>
            <a:endParaRPr lang="cs-CZ" sz="5400" dirty="0"/>
          </a:p>
        </p:txBody>
      </p:sp>
      <p:pic>
        <p:nvPicPr>
          <p:cNvPr id="1026" name="Picture 2" descr="C:\Users\Hronková\AppData\Local\Microsoft\Windows\Temporary Internet Files\Content.IE5\81EF3DJQ\MC900326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187699"/>
            <a:ext cx="3453185" cy="255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24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 ZOOLOGICKÝCH ZAHRADÁCH OBDIVUJEME PESTRÉ ZBARVENÍ PAPOUŠKŮ. PROČ JSOU TAK KRÁSNĚ ZBARVENÍ?</a:t>
            </a:r>
            <a:endParaRPr lang="cs-CZ" sz="4000" dirty="0"/>
          </a:p>
        </p:txBody>
      </p:sp>
      <p:pic>
        <p:nvPicPr>
          <p:cNvPr id="2050" name="Picture 2" descr="C:\Users\Hronková\AppData\Local\Microsoft\Windows\Temporary Internet Files\Content.IE5\JMV30A3Q\MC900332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3168352" cy="25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922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OTÁZKA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AFRICKÝCH SAVANÁCH ŽIJE MNOHO ZVÍŘAT SCHOPNÝCH RYCHLÉHO 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BĚHU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LETU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SKOKU</a:t>
            </a:r>
            <a:endParaRPr lang="cs-CZ" dirty="0"/>
          </a:p>
        </p:txBody>
      </p:sp>
      <p:pic>
        <p:nvPicPr>
          <p:cNvPr id="3074" name="Picture 2" descr="C:\Users\Hronková\AppData\Local\Microsoft\Windows\Temporary Internet Files\Content.IE5\JMV30A3Q\MC900194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3151854" cy="422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GGD2473E\MC900332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8597" y="3068960"/>
            <a:ext cx="2816525" cy="2909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05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CO MÁ SPOLEČNÉHO CHŘESTÝŠ A VELBLOUD?</a:t>
            </a:r>
          </a:p>
          <a:p>
            <a:pPr marL="0" indent="0">
              <a:buNone/>
            </a:pPr>
            <a:r>
              <a:rPr lang="cs-CZ" sz="4000" dirty="0" smtClean="0"/>
              <a:t>    ( KROMĚ TOHO JSOU TO ZVÍŘATA )</a:t>
            </a:r>
            <a:endParaRPr lang="cs-CZ" sz="4000" dirty="0"/>
          </a:p>
        </p:txBody>
      </p:sp>
      <p:pic>
        <p:nvPicPr>
          <p:cNvPr id="4098" name="Picture 2" descr="C:\Users\Hronková\AppData\Local\Microsoft\Windows\Temporary Internet Files\Content.IE5\JMV30A3Q\MP900180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3657600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GGD2473E\MC900332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4"/>
            <a:ext cx="3333392" cy="292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4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OTÁZKA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6000" dirty="0" smtClean="0"/>
              <a:t>KDO JSEM?</a:t>
            </a:r>
          </a:p>
          <a:p>
            <a:pPr marL="0" indent="0">
              <a:buNone/>
            </a:pPr>
            <a:r>
              <a:rPr lang="cs-CZ" sz="3600" dirty="0" smtClean="0"/>
              <a:t>ŽIJU V POLÁRNÍCH OBLASTECH, JSEM VÝBORNÝ PLAVEC, MÁM VÝBORNÝ ČICH, JSEM MASOŽRAVEC, ŽIJU SAMOTÁŘSKY, PATŘÍM MEZI VELKÉ SAVCE, MÉ TĚLO PŘED CHLADEM CHRÁNÍ SILNÁ VRSTVA TUKU A KOŽEŠINA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0246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6000" dirty="0" smtClean="0"/>
              <a:t>GRATULUJI VŠEM, KTEŘÍ MAJÍ POD ČEPICÍ.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81EF3DJQ\MC9004404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36879"/>
            <a:ext cx="4968552" cy="37522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66217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DELFÍN JE MOŘSKÝ ŽIVOČICH A KAPR JE SLADKOVODNÍ ŽIVOČICH.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JE TO OCHRANNÉ ZBARVENÍ  - ŽIJE V BAREVNÉM PRALESE.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VYNIKAJÍ RYCHLÝM BĚHEM – KRAJINA JE ROVINATÁ S POROSTEM VYSOKÉ TRÁVY.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JSOU TO ZVÍŘATA HORKÝCH A SUCHÝCH OBLASTÍ.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LEDNÍ MEDVĚD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91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72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239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ŽIVOČICHOVÉ</vt:lpstr>
      <vt:lpstr>OTÁZKA Č. 1</vt:lpstr>
      <vt:lpstr>OTÁZKA Č. 2</vt:lpstr>
      <vt:lpstr>OTÁZKA Č. 3</vt:lpstr>
      <vt:lpstr>OTÁZKA Č. 4</vt:lpstr>
      <vt:lpstr>OTÁZKA Č. 5</vt:lpstr>
      <vt:lpstr>GRATULUJI VŠEM, KTEŘÍ MAJÍ POD ČEPICÍ.</vt:lpstr>
      <vt:lpstr>SPRÁVNÉ ODPOVĚDI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5</cp:revision>
  <dcterms:created xsi:type="dcterms:W3CDTF">2012-06-11T18:28:51Z</dcterms:created>
  <dcterms:modified xsi:type="dcterms:W3CDTF">2012-06-11T19:18:20Z</dcterms:modified>
</cp:coreProperties>
</file>