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4" r:id="rId6"/>
    <p:sldId id="262" r:id="rId7"/>
    <p:sldId id="265" r:id="rId8"/>
    <p:sldId id="263" r:id="rId9"/>
    <p:sldId id="266" r:id="rId10"/>
    <p:sldId id="267" r:id="rId11"/>
    <p:sldId id="268" r:id="rId12"/>
    <p:sldId id="269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VY_52_INOVACE_35_Opakování vesmír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Vesmír 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D34F32-91D4-4E1D-BC14-225D77F4513F}" type="presOf" srcId="{C73C7642-F245-4585-8F88-243F9FAEF6CA}" destId="{AA41A67C-3D3F-4AE9-9E0F-5D7F7BB2E741}" srcOrd="1" destOrd="0" presId="urn:microsoft.com/office/officeart/2005/8/layout/target3"/>
    <dgm:cxn modelId="{BF1F60B7-0A1A-4851-B1F6-B0281A019D1A}" type="presOf" srcId="{445C7998-7549-48B0-BD68-D4F0167F02E5}" destId="{4D19AB04-24FA-40C2-B203-52AE3D15E171}" srcOrd="1" destOrd="0" presId="urn:microsoft.com/office/officeart/2005/8/layout/target3"/>
    <dgm:cxn modelId="{F56212C7-EC17-4A76-B98A-3600BA259F71}" type="presOf" srcId="{DAEA276B-ECF9-46F6-A7D3-4693B2D32BC4}" destId="{CDED6FE3-AD8F-4ACC-B6B8-710EDDD97598}" srcOrd="0" destOrd="0" presId="urn:microsoft.com/office/officeart/2005/8/layout/target3"/>
    <dgm:cxn modelId="{0F936194-B3CF-4D80-9A9D-D61860BBBB8E}" type="presOf" srcId="{EBC41103-E2E5-4D48-9B4B-425520D3D098}" destId="{F969C235-9271-4D34-B740-D627A121CAD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E86F598-2923-42F5-AAA7-D73D8091FBD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D76412D-AEC0-428A-8ACE-42C38C2E3C2C}" type="presOf" srcId="{C73C7642-F245-4585-8F88-243F9FAEF6CA}" destId="{97289DF2-90F4-4EC2-A9FC-633B00BAB610}" srcOrd="0" destOrd="0" presId="urn:microsoft.com/office/officeart/2005/8/layout/target3"/>
    <dgm:cxn modelId="{4855910B-F92C-41BB-980A-3B395307DAB6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C3BB9DB-90DF-4616-A75D-3ED8A854A142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E7EB5BB-DA02-4464-9422-5D19A01051D8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6089D894-D127-4E5A-821C-81021237F4A0}" type="presOf" srcId="{019433A1-1324-4DE1-9E6F-32B851095F74}" destId="{E7297F21-D4FD-4A41-AE58-814D01A6B5E7}" srcOrd="1" destOrd="0" presId="urn:microsoft.com/office/officeart/2005/8/layout/target3"/>
    <dgm:cxn modelId="{3A75F268-49FC-4138-9549-F74CEB7F3011}" type="presOf" srcId="{445C7998-7549-48B0-BD68-D4F0167F02E5}" destId="{BC35EE03-4121-4EF9-923D-7CB6D30D358D}" srcOrd="0" destOrd="0" presId="urn:microsoft.com/office/officeart/2005/8/layout/target3"/>
    <dgm:cxn modelId="{B2D18DC3-9CDD-48BF-A391-FE56B042F8CE}" type="presOf" srcId="{FBBFC3EA-9D9D-4F3A-BEA6-9C2C0E46BF20}" destId="{643EA938-EDE0-4533-ACCC-D2BD6F3A527C}" srcOrd="0" destOrd="0" presId="urn:microsoft.com/office/officeart/2005/8/layout/target3"/>
    <dgm:cxn modelId="{2486496F-DD00-4DBB-BB01-E722A8CC1EEB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E346763-E286-4D4A-B583-BC4DF25CCBB5}" type="presParOf" srcId="{71045F8C-00FA-488E-A7BD-E2E6753D979D}" destId="{3577EC6B-C980-4F34-8C69-4365E7B8FC8C}" srcOrd="0" destOrd="0" presId="urn:microsoft.com/office/officeart/2005/8/layout/target3"/>
    <dgm:cxn modelId="{0A3DD4D0-051B-447C-AA82-8B15C0D3A29F}" type="presParOf" srcId="{71045F8C-00FA-488E-A7BD-E2E6753D979D}" destId="{6940EB87-DC1D-4BC3-9408-9AC2E1FFC039}" srcOrd="1" destOrd="0" presId="urn:microsoft.com/office/officeart/2005/8/layout/target3"/>
    <dgm:cxn modelId="{067F46ED-F1C7-4412-A348-4134FBC96EEF}" type="presParOf" srcId="{71045F8C-00FA-488E-A7BD-E2E6753D979D}" destId="{BC35EE03-4121-4EF9-923D-7CB6D30D358D}" srcOrd="2" destOrd="0" presId="urn:microsoft.com/office/officeart/2005/8/layout/target3"/>
    <dgm:cxn modelId="{B0AF95D0-F4DB-47E3-B976-631496D1AC0F}" type="presParOf" srcId="{71045F8C-00FA-488E-A7BD-E2E6753D979D}" destId="{C95EEA27-3CBF-4645-A92D-9D8AF5C1CBFC}" srcOrd="3" destOrd="0" presId="urn:microsoft.com/office/officeart/2005/8/layout/target3"/>
    <dgm:cxn modelId="{98ECD8C0-8C84-45BE-80B3-7E40EE3767E0}" type="presParOf" srcId="{71045F8C-00FA-488E-A7BD-E2E6753D979D}" destId="{851BB866-B6AE-4566-893F-4C635BA974FC}" srcOrd="4" destOrd="0" presId="urn:microsoft.com/office/officeart/2005/8/layout/target3"/>
    <dgm:cxn modelId="{0B6BBE61-FB30-4A27-AE52-D4CD5EA572A9}" type="presParOf" srcId="{71045F8C-00FA-488E-A7BD-E2E6753D979D}" destId="{643EA938-EDE0-4533-ACCC-D2BD6F3A527C}" srcOrd="5" destOrd="0" presId="urn:microsoft.com/office/officeart/2005/8/layout/target3"/>
    <dgm:cxn modelId="{A7EF580E-3D08-4EC3-BE60-75B8182F13B9}" type="presParOf" srcId="{71045F8C-00FA-488E-A7BD-E2E6753D979D}" destId="{92F31B18-D66D-4CC7-89B9-378928DE877D}" srcOrd="6" destOrd="0" presId="urn:microsoft.com/office/officeart/2005/8/layout/target3"/>
    <dgm:cxn modelId="{C924990B-3C4B-40EC-87CF-0A3E5A90BCB3}" type="presParOf" srcId="{71045F8C-00FA-488E-A7BD-E2E6753D979D}" destId="{902074E1-B931-4618-97F1-FADBE82E9C3C}" srcOrd="7" destOrd="0" presId="urn:microsoft.com/office/officeart/2005/8/layout/target3"/>
    <dgm:cxn modelId="{B8663C29-1D73-49F8-855F-7114AF2E593E}" type="presParOf" srcId="{71045F8C-00FA-488E-A7BD-E2E6753D979D}" destId="{A3817367-F2BC-482F-8832-FA00B51DCCF3}" srcOrd="8" destOrd="0" presId="urn:microsoft.com/office/officeart/2005/8/layout/target3"/>
    <dgm:cxn modelId="{7CA62D5A-5590-4D9E-B253-701A80466F56}" type="presParOf" srcId="{71045F8C-00FA-488E-A7BD-E2E6753D979D}" destId="{626ABFF6-56C8-4386-B662-68EC364EED9D}" srcOrd="9" destOrd="0" presId="urn:microsoft.com/office/officeart/2005/8/layout/target3"/>
    <dgm:cxn modelId="{6A0E5D5E-4206-49E7-8689-34611CDBE282}" type="presParOf" srcId="{71045F8C-00FA-488E-A7BD-E2E6753D979D}" destId="{6DB11F1C-D028-4800-9625-6611CA9DE6D4}" srcOrd="10" destOrd="0" presId="urn:microsoft.com/office/officeart/2005/8/layout/target3"/>
    <dgm:cxn modelId="{B9704F29-16EF-42DD-A7FF-A3DE426D8C80}" type="presParOf" srcId="{71045F8C-00FA-488E-A7BD-E2E6753D979D}" destId="{CDED6FE3-AD8F-4ACC-B6B8-710EDDD97598}" srcOrd="11" destOrd="0" presId="urn:microsoft.com/office/officeart/2005/8/layout/target3"/>
    <dgm:cxn modelId="{43F57950-57DC-47CC-898C-7AD692DFD9D7}" type="presParOf" srcId="{71045F8C-00FA-488E-A7BD-E2E6753D979D}" destId="{397AC6D7-84A6-4150-958F-83C92D9ACF38}" srcOrd="12" destOrd="0" presId="urn:microsoft.com/office/officeart/2005/8/layout/target3"/>
    <dgm:cxn modelId="{86D2AF28-946E-40EB-9C0F-7BAF1A93BD0F}" type="presParOf" srcId="{71045F8C-00FA-488E-A7BD-E2E6753D979D}" destId="{D7419528-33A6-416D-9E64-B3F7915C5149}" srcOrd="13" destOrd="0" presId="urn:microsoft.com/office/officeart/2005/8/layout/target3"/>
    <dgm:cxn modelId="{763469A3-12E7-4958-84C2-D6CE1E7CC84C}" type="presParOf" srcId="{71045F8C-00FA-488E-A7BD-E2E6753D979D}" destId="{97289DF2-90F4-4EC2-A9FC-633B00BAB610}" srcOrd="14" destOrd="0" presId="urn:microsoft.com/office/officeart/2005/8/layout/target3"/>
    <dgm:cxn modelId="{0A60663C-A0F3-41D9-9995-4441ACE26923}" type="presParOf" srcId="{71045F8C-00FA-488E-A7BD-E2E6753D979D}" destId="{234EBA9D-95B4-4C20-A84E-6F65F1085DC6}" srcOrd="15" destOrd="0" presId="urn:microsoft.com/office/officeart/2005/8/layout/target3"/>
    <dgm:cxn modelId="{6ED505E3-CA25-41DC-89D9-85F12A3BF6F6}" type="presParOf" srcId="{71045F8C-00FA-488E-A7BD-E2E6753D979D}" destId="{12255512-213F-41DF-90A6-8B4CD74A2B52}" srcOrd="16" destOrd="0" presId="urn:microsoft.com/office/officeart/2005/8/layout/target3"/>
    <dgm:cxn modelId="{0249815C-1A7B-4230-A37C-C6EE97F5CC91}" type="presParOf" srcId="{71045F8C-00FA-488E-A7BD-E2E6753D979D}" destId="{50C2F88D-8688-44C2-A854-691F34009D3B}" srcOrd="17" destOrd="0" presId="urn:microsoft.com/office/officeart/2005/8/layout/target3"/>
    <dgm:cxn modelId="{56D64DA9-7357-4819-9331-ED171A8AA34B}" type="presParOf" srcId="{71045F8C-00FA-488E-A7BD-E2E6753D979D}" destId="{4D19AB04-24FA-40C2-B203-52AE3D15E171}" srcOrd="18" destOrd="0" presId="urn:microsoft.com/office/officeart/2005/8/layout/target3"/>
    <dgm:cxn modelId="{B27DEF76-C193-48CF-BC74-5AB19288AA74}" type="presParOf" srcId="{71045F8C-00FA-488E-A7BD-E2E6753D979D}" destId="{832BF48F-0145-4429-9E02-8FCA946CCE9E}" srcOrd="19" destOrd="0" presId="urn:microsoft.com/office/officeart/2005/8/layout/target3"/>
    <dgm:cxn modelId="{DB1DE208-85E8-433C-92EC-8DF6FD45404C}" type="presParOf" srcId="{71045F8C-00FA-488E-A7BD-E2E6753D979D}" destId="{E7297F21-D4FD-4A41-AE58-814D01A6B5E7}" srcOrd="20" destOrd="0" presId="urn:microsoft.com/office/officeart/2005/8/layout/target3"/>
    <dgm:cxn modelId="{8E5D8F20-B85F-4457-9916-378BC2E6ADD2}" type="presParOf" srcId="{71045F8C-00FA-488E-A7BD-E2E6753D979D}" destId="{F69A1436-182C-465B-AD7F-FE48E0C090C1}" srcOrd="21" destOrd="0" presId="urn:microsoft.com/office/officeart/2005/8/layout/target3"/>
    <dgm:cxn modelId="{D686E4D5-5020-4529-8127-E406C7802A04}" type="presParOf" srcId="{71045F8C-00FA-488E-A7BD-E2E6753D979D}" destId="{AA41A67C-3D3F-4AE9-9E0F-5D7F7BB2E741}" srcOrd="22" destOrd="0" presId="urn:microsoft.com/office/officeart/2005/8/layout/target3"/>
    <dgm:cxn modelId="{E1860210-213D-4A85-A1A9-9A619CEE231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VY_52_INOVACE_35_Opakování vesmír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Vesmír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1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709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23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60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882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64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9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995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869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122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062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2A137-E1B4-4132-9C16-2681F0FDD93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D4DB3-4528-4099-B074-AE0D478F1E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86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829770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7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URČENO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OPAKOVÁNÍ UČIVA FORMOU KVÍZU</a:t>
            </a:r>
          </a:p>
          <a:p>
            <a:r>
              <a:rPr lang="cs-CZ" dirty="0" smtClean="0"/>
              <a:t>INOVACE: VYUŽITÍ INTER. TABULE K ROZVOJI ZNALOSTÍ, PODPORUJE KRITICKÉ MYŠLENÍ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270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8000" b="1" dirty="0" smtClean="0"/>
              <a:t>VESMÍR</a:t>
            </a:r>
            <a:endParaRPr lang="cs-CZ" sz="80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KTERÉ TVRZENÍ JE PRAVDIVÉ?</a:t>
            </a:r>
          </a:p>
          <a:p>
            <a:endParaRPr lang="cs-CZ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48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364" y="332656"/>
            <a:ext cx="8363272" cy="142617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4800" dirty="0" smtClean="0"/>
              <a:t>KTERÉ TVRZENÍ JE PRAVDIVÉ A PROČ?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Země má větší gravitaci než Měsíc.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000" b="1" dirty="0" smtClean="0"/>
              <a:t> Měsíc má větší přitažlivou sílu než Země.</a:t>
            </a:r>
            <a:endParaRPr lang="cs-CZ" sz="4000" b="1" dirty="0"/>
          </a:p>
        </p:txBody>
      </p:sp>
      <p:pic>
        <p:nvPicPr>
          <p:cNvPr id="1026" name="Picture 2" descr="C:\Users\Hronková\AppData\Local\Microsoft\Windows\Temporary Internet Files\Content.IE5\81EF3DJQ\MP90028919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703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ronková\AppData\Local\Microsoft\Windows\Temporary Internet Files\Content.IE5\GGD2473E\MP90028920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26" y="4149080"/>
            <a:ext cx="3052266" cy="237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35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 smtClean="0"/>
              <a:t>Země má větší gravitaci neboli přitažlivou sílu, protože je hmotnější než Měsíc.</a:t>
            </a:r>
            <a:endParaRPr lang="cs-CZ" sz="4400" b="1" dirty="0"/>
          </a:p>
        </p:txBody>
      </p:sp>
      <p:pic>
        <p:nvPicPr>
          <p:cNvPr id="3075" name="Picture 3" descr="C:\Users\Hronková\AppData\Local\Microsoft\Windows\Temporary Internet Files\Content.IE5\GGD2473E\MC9000832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73016"/>
            <a:ext cx="3083892" cy="261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ronková\AppData\Local\Microsoft\Windows\Temporary Internet Files\Content.IE5\81EF3DJQ\MC9000902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3863181" cy="29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14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4800" dirty="0" smtClean="0"/>
              <a:t>KTERÉ TVRZENÍ JE PRAVDIVÉ A PROČ?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b="1" dirty="0" smtClean="0"/>
              <a:t>Díky otáčení Země kolem své osy se střídají </a:t>
            </a:r>
            <a:r>
              <a:rPr lang="cs-CZ" b="1" u="sng" dirty="0" smtClean="0"/>
              <a:t>roční období.</a:t>
            </a:r>
          </a:p>
          <a:p>
            <a:pPr marL="514350" indent="-514350">
              <a:buFont typeface="+mj-lt"/>
              <a:buAutoNum type="alphaUcPeriod"/>
            </a:pPr>
            <a:r>
              <a:rPr lang="cs-CZ" b="1" dirty="0" smtClean="0"/>
              <a:t>Díky otáčení Země kolem své osy se střídá </a:t>
            </a:r>
            <a:r>
              <a:rPr lang="cs-CZ" b="1" u="sng" dirty="0" smtClean="0"/>
              <a:t>den a noc.</a:t>
            </a:r>
            <a:endParaRPr lang="cs-CZ" b="1" u="sng" dirty="0"/>
          </a:p>
        </p:txBody>
      </p:sp>
      <p:pic>
        <p:nvPicPr>
          <p:cNvPr id="2050" name="Picture 2" descr="C:\Users\Hronková\AppData\Local\Microsoft\Windows\Temporary Internet Files\Content.IE5\81EF3DJQ\MP9003848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840816"/>
            <a:ext cx="2145866" cy="240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ronková\AppData\Local\Microsoft\Windows\Temporary Internet Files\Content.IE5\JMV30A3Q\MP9003848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74903"/>
            <a:ext cx="1892719" cy="247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14713"/>
            <a:ext cx="1806575" cy="157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ronková\AppData\Local\Microsoft\Windows\Temporary Internet Files\Content.IE5\GGD2473E\MP9003848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00870"/>
            <a:ext cx="1694428" cy="204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22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4400" dirty="0" smtClean="0"/>
              <a:t>Otáčení Země kolem své osy způsobuje střídání dne a noci.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Hronková\AppData\Local\Microsoft\Windows\Temporary Internet Files\Content.IE5\N1GGBFLW\MP9002892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1008"/>
            <a:ext cx="3657600" cy="234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ronková\AppData\Local\Microsoft\Windows\Temporary Internet Files\Content.IE5\N1GGBFLW\MC9004262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3961787" cy="290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72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4800" dirty="0" smtClean="0"/>
              <a:t>KTERÉ TVRZENÍ JE PRAVDIVÉ A PROČ?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4000" dirty="0" smtClean="0"/>
              <a:t>Na Venuši je vyšší teplota než na Zemi.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000" dirty="0" smtClean="0"/>
              <a:t>Na Jupiteru je vyšší teplota než na Zemi.</a:t>
            </a:r>
            <a:endParaRPr lang="cs-CZ" sz="4000" dirty="0"/>
          </a:p>
        </p:txBody>
      </p:sp>
      <p:pic>
        <p:nvPicPr>
          <p:cNvPr id="5122" name="Picture 2" descr="C:\Users\Hronková\AppData\Local\Microsoft\Windows\Temporary Internet Files\Content.IE5\GGD2473E\MC9000831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293096"/>
            <a:ext cx="4123531" cy="265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83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Na Venuši je vyšší teplota než na Zemi, protože Venuše je blíž ke Slunci.</a:t>
            </a:r>
            <a:endParaRPr lang="cs-CZ" sz="4000" dirty="0"/>
          </a:p>
        </p:txBody>
      </p:sp>
      <p:pic>
        <p:nvPicPr>
          <p:cNvPr id="6146" name="Picture 2" descr="C:\Users\Hronková\AppData\Local\Microsoft\Windows\Temporary Internet Files\Content.IE5\GGD2473E\MM90021908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996952"/>
            <a:ext cx="3574727" cy="362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ronková\AppData\Local\Microsoft\Windows\Temporary Internet Files\Content.IE5\81EF3DJQ\MC9002330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588" y="3238500"/>
            <a:ext cx="1116012" cy="283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20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4800" dirty="0" smtClean="0"/>
              <a:t>KTERÉ TVRZENÍ JE PRAVDIVÉ A PROČ?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sz="4400" dirty="0" smtClean="0"/>
              <a:t>Měsíc obíhá kolem Země.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400" dirty="0" smtClean="0"/>
              <a:t>Slunce obíhá kolem Země.</a:t>
            </a:r>
            <a:endParaRPr lang="cs-CZ" sz="4400" dirty="0"/>
          </a:p>
        </p:txBody>
      </p:sp>
      <p:pic>
        <p:nvPicPr>
          <p:cNvPr id="7170" name="Picture 2" descr="C:\Users\Hronková\AppData\Local\Microsoft\Windows\Temporary Internet Files\Content.IE5\N1GGBFLW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45716"/>
            <a:ext cx="3087117" cy="307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Hronková\AppData\Local\Microsoft\Windows\Temporary Internet Files\Content.IE5\JMV30A3Q\MC9003484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18654"/>
            <a:ext cx="1220185" cy="171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75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323" y="1600633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Měsíc obíhá kolem Země.</a:t>
            </a:r>
          </a:p>
          <a:p>
            <a:r>
              <a:rPr lang="cs-CZ" sz="4000" dirty="0" smtClean="0"/>
              <a:t>Je jeho přirozenou družicí.</a:t>
            </a:r>
          </a:p>
          <a:p>
            <a:r>
              <a:rPr lang="cs-CZ" sz="4000" dirty="0" smtClean="0"/>
              <a:t>Pohyb měsíce kolem Země můžeme pozorovat na obloze – různé fáze Měsíce.</a:t>
            </a:r>
            <a:endParaRPr lang="cs-CZ" sz="4000" dirty="0"/>
          </a:p>
        </p:txBody>
      </p:sp>
      <p:pic>
        <p:nvPicPr>
          <p:cNvPr id="8194" name="Picture 2" descr="C:\Users\Hronková\AppData\Local\Microsoft\Windows\Temporary Internet Files\Content.IE5\GGD2473E\MC90008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00" y="4968587"/>
            <a:ext cx="181927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Hronková\AppData\Local\Microsoft\Windows\Temporary Internet Files\Content.IE5\81EF3DJQ\MC9000831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37112"/>
            <a:ext cx="181927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ronková\AppData\Local\Microsoft\Windows\Temporary Internet Files\Content.IE5\N1GGBFLW\MC9000831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5144"/>
            <a:ext cx="181927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04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5400" dirty="0" smtClean="0"/>
              <a:t>Gratuluji všem úspěšným řešitelům.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9218" name="Picture 2" descr="C:\Users\Hronková\AppData\Local\Microsoft\Windows\Temporary Internet Files\Content.IE5\JMV30A3Q\MC90043247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36912"/>
            <a:ext cx="3571329" cy="395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18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Ilustrace</a:t>
            </a:r>
            <a:r>
              <a:rPr lang="cs-CZ" dirty="0" smtClean="0"/>
              <a:t>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058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255</Words>
  <Application>Microsoft Office PowerPoint</Application>
  <PresentationFormat>Předvádění na obrazovce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VESMÍR</vt:lpstr>
      <vt:lpstr>KTERÉ TVRZENÍ JE PRAVDIVÉ A PROČ?</vt:lpstr>
      <vt:lpstr>SPRÁVNÉ ŘEŠENÍ</vt:lpstr>
      <vt:lpstr>KTERÉ TVRZENÍ JE PRAVDIVÉ A PROČ?</vt:lpstr>
      <vt:lpstr>SPRÁVNÉ ŘEŠENÍ</vt:lpstr>
      <vt:lpstr>KTERÉ TVRZENÍ JE PRAVDIVÉ A PROČ?</vt:lpstr>
      <vt:lpstr>SPRÁVNÉ ŘEŠENÍ</vt:lpstr>
      <vt:lpstr>KTERÉ TVRZENÍ JE PRAVDIVÉ A PROČ?</vt:lpstr>
      <vt:lpstr>SPRÁVNÉ ŘEŠENÍ</vt:lpstr>
      <vt:lpstr>Gratuluji všem úspěšným řešitelům.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6</cp:revision>
  <dcterms:created xsi:type="dcterms:W3CDTF">2012-06-17T18:26:34Z</dcterms:created>
  <dcterms:modified xsi:type="dcterms:W3CDTF">2012-06-17T19:23:38Z</dcterms:modified>
</cp:coreProperties>
</file>