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178" y="-9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VY_32_INOVACE_01_Zima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Zima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VY_32_INOVACE_01_Zima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Zima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66724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</a:t>
            </a:r>
            <a:r>
              <a:rPr lang="cs-CZ" dirty="0" smtClean="0"/>
              <a:t>leden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ZIMA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468" y="1916832"/>
            <a:ext cx="3790950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359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ZIMA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21.prosince </a:t>
            </a:r>
            <a:r>
              <a:rPr lang="cs-CZ" dirty="0"/>
              <a:t>začíná………… </a:t>
            </a:r>
          </a:p>
          <a:p>
            <a:r>
              <a:rPr lang="cs-CZ" dirty="0" smtClean="0"/>
              <a:t>Je </a:t>
            </a:r>
            <a:r>
              <a:rPr lang="cs-CZ" dirty="0"/>
              <a:t>to den ………….. slunovratu. </a:t>
            </a:r>
          </a:p>
          <a:p>
            <a:r>
              <a:rPr lang="cs-CZ" dirty="0" smtClean="0"/>
              <a:t>Den </a:t>
            </a:r>
            <a:r>
              <a:rPr lang="cs-CZ" dirty="0"/>
              <a:t>je …………… ,noc nejdelší. </a:t>
            </a:r>
          </a:p>
          <a:p>
            <a:r>
              <a:rPr lang="cs-CZ" dirty="0" smtClean="0"/>
              <a:t>Zimní </a:t>
            </a:r>
            <a:r>
              <a:rPr lang="cs-CZ" dirty="0"/>
              <a:t>měsíce jsou …….. , …….. , ………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83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Zima </a:t>
            </a:r>
            <a:endParaRPr lang="cs-CZ" dirty="0"/>
          </a:p>
          <a:p>
            <a:r>
              <a:rPr lang="cs-CZ" dirty="0" smtClean="0"/>
              <a:t>Zimního </a:t>
            </a:r>
            <a:r>
              <a:rPr lang="cs-CZ" dirty="0"/>
              <a:t>slunovratu </a:t>
            </a:r>
          </a:p>
          <a:p>
            <a:r>
              <a:rPr lang="cs-CZ" dirty="0" smtClean="0"/>
              <a:t>Nejkratší </a:t>
            </a:r>
            <a:endParaRPr lang="cs-CZ" dirty="0"/>
          </a:p>
          <a:p>
            <a:r>
              <a:rPr lang="cs-CZ" dirty="0" smtClean="0"/>
              <a:t>Prosinec</a:t>
            </a:r>
            <a:r>
              <a:rPr lang="cs-CZ" dirty="0"/>
              <a:t>, leden, únor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04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/>
            </a:r>
            <a:br>
              <a:rPr lang="cs-CZ"/>
            </a:br>
            <a:r>
              <a:rPr lang="cs-CZ"/>
              <a:t>Ilustrace: www.office.microsoft.com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61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264</TotalTime>
  <Words>87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 ZIMA </vt:lpstr>
      <vt:lpstr> ZIMA  </vt:lpstr>
      <vt:lpstr> Řešení </vt:lpstr>
      <vt:lpstr> Ilustrace: www.office.microsoft.com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Míra</cp:lastModifiedBy>
  <cp:revision>31</cp:revision>
  <dcterms:created xsi:type="dcterms:W3CDTF">2011-08-21T15:31:45Z</dcterms:created>
  <dcterms:modified xsi:type="dcterms:W3CDTF">2012-08-01T10:36:31Z</dcterms:modified>
</cp:coreProperties>
</file>