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6"/>
  </p:notesMasterIdLst>
  <p:sldIdLst>
    <p:sldId id="256" r:id="rId2"/>
    <p:sldId id="257" r:id="rId3"/>
    <p:sldId id="258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02" y="-25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baseline="0" dirty="0"/>
            <a:t>Autor: </a:t>
          </a:r>
          <a:r>
            <a:rPr lang="cs-CZ" baseline="0" dirty="0" smtClean="0"/>
            <a:t>Mgr. Zdeňka Hrušková</a:t>
          </a:r>
          <a:endParaRPr lang="cs-CZ" baseline="0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VY_32_INOVACE_02_Stromy </a:t>
          </a:r>
          <a:r>
            <a:rPr lang="cs-CZ" dirty="0" smtClean="0"/>
            <a:t>a keře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Stromy a keře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Přírodověda pro 4.ročník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 custLinFactNeighborX="0" custLinFactNeighborY="2164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76048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baseline="0" dirty="0"/>
            <a:t>Autor: </a:t>
          </a:r>
          <a:r>
            <a:rPr lang="cs-CZ" sz="1400" kern="1200" baseline="0" dirty="0" smtClean="0"/>
            <a:t>Mgr. Zdeňka Hrušková</a:t>
          </a:r>
          <a:endParaRPr lang="cs-CZ" sz="1400" kern="1200" baseline="0" dirty="0"/>
        </a:p>
      </dsp:txBody>
      <dsp:txXfrm>
        <a:off x="2016223" y="576048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</a:t>
          </a:r>
          <a:r>
            <a:rPr lang="cs-CZ" sz="1400" kern="1200"/>
            <a:t>: </a:t>
          </a:r>
          <a:r>
            <a:rPr lang="cs-CZ" sz="1400" kern="1200" smtClean="0"/>
            <a:t>VY_32_INOVACE_02_Stromy </a:t>
          </a:r>
          <a:r>
            <a:rPr lang="cs-CZ" sz="1400" kern="1200" dirty="0" smtClean="0"/>
            <a:t>a keře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Přírodověda pro 4.ročník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Stromy a keře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BA7106A-A9DB-49A6-84EB-8B9E2125E623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382539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9361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4719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547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3331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3152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144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4343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5468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0752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6999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201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043567648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 4.ročník</a:t>
            </a:r>
          </a:p>
          <a:p>
            <a:r>
              <a:rPr lang="cs-CZ" dirty="0" smtClean="0"/>
              <a:t>Opakování učiva</a:t>
            </a:r>
          </a:p>
          <a:p>
            <a:r>
              <a:rPr lang="cs-CZ" dirty="0" smtClean="0"/>
              <a:t>Termín použití – březen</a:t>
            </a:r>
          </a:p>
          <a:p>
            <a:r>
              <a:rPr lang="cs-CZ" dirty="0" smtClean="0"/>
              <a:t>Inovace – procvičení probraného učiva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191724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Stromy rozděl na jehličnaté a listnaté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Borovice lesní</a:t>
            </a:r>
          </a:p>
          <a:p>
            <a:r>
              <a:rPr lang="cs-CZ" dirty="0" smtClean="0"/>
              <a:t>Jedle bělokorá</a:t>
            </a:r>
          </a:p>
          <a:p>
            <a:r>
              <a:rPr lang="cs-CZ" dirty="0" smtClean="0"/>
              <a:t>Dub letní</a:t>
            </a:r>
          </a:p>
          <a:p>
            <a:r>
              <a:rPr lang="cs-CZ" dirty="0" smtClean="0"/>
              <a:t>Buk lesní</a:t>
            </a:r>
          </a:p>
          <a:p>
            <a:r>
              <a:rPr lang="cs-CZ" dirty="0" smtClean="0"/>
              <a:t>Smrk ztepilý</a:t>
            </a:r>
          </a:p>
          <a:p>
            <a:r>
              <a:rPr lang="cs-CZ" dirty="0" smtClean="0"/>
              <a:t>Bříza bradavičnatá </a:t>
            </a:r>
          </a:p>
          <a:p>
            <a:r>
              <a:rPr lang="cs-CZ" dirty="0" smtClean="0"/>
              <a:t>Modřín opadavý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03590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Jehličnaté stromy:</a:t>
            </a:r>
          </a:p>
          <a:p>
            <a:r>
              <a:rPr lang="cs-CZ" dirty="0"/>
              <a:t> </a:t>
            </a:r>
            <a:r>
              <a:rPr lang="cs-CZ" dirty="0" smtClean="0"/>
              <a:t>  borovice lesní, jedle bělokorá, </a:t>
            </a:r>
          </a:p>
          <a:p>
            <a:r>
              <a:rPr lang="cs-CZ" dirty="0"/>
              <a:t> </a:t>
            </a:r>
            <a:r>
              <a:rPr lang="cs-CZ" dirty="0" smtClean="0"/>
              <a:t>   smrk ztepilý, modřín opadavý</a:t>
            </a:r>
          </a:p>
          <a:p>
            <a:r>
              <a:rPr lang="cs-CZ" dirty="0" smtClean="0"/>
              <a:t>Listnaté stromy:</a:t>
            </a:r>
          </a:p>
          <a:p>
            <a:r>
              <a:rPr lang="cs-CZ" dirty="0"/>
              <a:t> </a:t>
            </a:r>
            <a:r>
              <a:rPr lang="cs-CZ" dirty="0" smtClean="0"/>
              <a:t>    dub letní, buk lesní,</a:t>
            </a:r>
          </a:p>
          <a:p>
            <a:r>
              <a:rPr lang="cs-CZ" dirty="0"/>
              <a:t> </a:t>
            </a:r>
            <a:r>
              <a:rPr lang="cs-CZ" dirty="0" smtClean="0"/>
              <a:t>     bříza bradavičnatá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948383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262</TotalTime>
  <Words>108</Words>
  <Application>Microsoft Office PowerPoint</Application>
  <PresentationFormat>Předvádění na obrazovce (4:3)</PresentationFormat>
  <Paragraphs>27</Paragraphs>
  <Slides>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Prezentace aplikace PowerPoint</vt:lpstr>
      <vt:lpstr>ANOTACE</vt:lpstr>
      <vt:lpstr>Stromy rozděl na jehličnaté a listnaté </vt:lpstr>
      <vt:lpstr>Řešení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Hrušková Zdeňka</cp:lastModifiedBy>
  <cp:revision>30</cp:revision>
  <dcterms:created xsi:type="dcterms:W3CDTF">2011-08-21T15:31:45Z</dcterms:created>
  <dcterms:modified xsi:type="dcterms:W3CDTF">2012-03-11T19:04:31Z</dcterms:modified>
</cp:coreProperties>
</file>