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8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2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</a:t>
          </a:r>
          <a:r>
            <a:rPr lang="cs-CZ" baseline="0" dirty="0" smtClean="0"/>
            <a:t>: Mgr. Zdeňka Hrušková 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VY_32_INOVACE_03_V </a:t>
          </a:r>
          <a:r>
            <a:rPr lang="cs-CZ" dirty="0" smtClean="0"/>
            <a:t>lese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 lese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</a:t>
          </a:r>
          <a:r>
            <a:rPr lang="cs-CZ" sz="1400" kern="1200" baseline="0" dirty="0" smtClean="0"/>
            <a:t>: Mgr. Zdeňka Hrušková 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VY_32_INOVACE_03_V </a:t>
          </a:r>
          <a:r>
            <a:rPr lang="cs-CZ" sz="1400" kern="1200" dirty="0" smtClean="0"/>
            <a:t>lese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 lese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1520901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Procvičování probraného učiva</a:t>
            </a:r>
          </a:p>
          <a:p>
            <a:r>
              <a:rPr lang="cs-CZ" dirty="0" smtClean="0"/>
              <a:t>Termín použití – březen</a:t>
            </a:r>
          </a:p>
          <a:p>
            <a:r>
              <a:rPr lang="cs-CZ" dirty="0" smtClean="0"/>
              <a:t>Inovace – prohloubení představivosti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2979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lesní rostliny a živočichy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Smrk ztepilý – jabloň – borovice lesní – hrušeň – buk lesní – modřín opadavý – ostružiník – </a:t>
            </a:r>
          </a:p>
          <a:p>
            <a:r>
              <a:rPr lang="cs-CZ" dirty="0"/>
              <a:t> </a:t>
            </a:r>
            <a:r>
              <a:rPr lang="cs-CZ" dirty="0" smtClean="0"/>
              <a:t>kapradiny – brusnice borůvka – květák –</a:t>
            </a:r>
          </a:p>
          <a:p>
            <a:r>
              <a:rPr lang="cs-CZ" dirty="0"/>
              <a:t> </a:t>
            </a:r>
            <a:r>
              <a:rPr lang="cs-CZ" dirty="0" smtClean="0"/>
              <a:t>mravenec – kočka domácí – lýkožrout smrkový – datel černý – krtek obecný – </a:t>
            </a:r>
          </a:p>
          <a:p>
            <a:r>
              <a:rPr lang="cs-CZ" dirty="0"/>
              <a:t> </a:t>
            </a:r>
            <a:r>
              <a:rPr lang="cs-CZ" dirty="0" smtClean="0"/>
              <a:t>kachna divoká – veverka obecná – kukačka </a:t>
            </a:r>
          </a:p>
          <a:p>
            <a:r>
              <a:rPr lang="cs-CZ" dirty="0"/>
              <a:t> </a:t>
            </a:r>
            <a:r>
              <a:rPr lang="cs-CZ" dirty="0" smtClean="0"/>
              <a:t>obecná – jelen - slepice </a:t>
            </a:r>
          </a:p>
        </p:txBody>
      </p:sp>
    </p:spTree>
    <p:extLst>
      <p:ext uri="{BB962C8B-B14F-4D97-AF65-F5344CB8AC3E}">
        <p14:creationId xmlns:p14="http://schemas.microsoft.com/office/powerpoint/2010/main" val="2270875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Smrk ztepilý – borovice lesní – buk lesní – modřín opadavý – ostružiník – kapradiny – brusnice borůvka – mravenec – lýkožrout smrkový – datel černý – veverka obecná kukačka obecná - jelen  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118548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237</TotalTime>
  <Words>150</Words>
  <Application>Microsoft Office PowerPoint</Application>
  <PresentationFormat>Předvádění na obrazovce (4:3)</PresentationFormat>
  <Paragraphs>20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Vyber lesní rostliny a živočichy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31</cp:revision>
  <dcterms:created xsi:type="dcterms:W3CDTF">2011-08-21T15:31:45Z</dcterms:created>
  <dcterms:modified xsi:type="dcterms:W3CDTF">2012-03-13T18:49:49Z</dcterms:modified>
</cp:coreProperties>
</file>