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</a:t>
          </a:r>
          <a:r>
            <a:rPr lang="cs-CZ" baseline="0" dirty="0" smtClean="0"/>
            <a:t>: Mgr. Zdeňka Hrušková 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VY_32_INOVACE_04_Užitkovost domácích zvířat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Užitkovost domácích zvířat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</a:t>
          </a:r>
          <a:r>
            <a:rPr lang="cs-CZ" sz="1400" kern="1200" baseline="0" dirty="0" smtClean="0"/>
            <a:t>: Mgr. Zdeňka Hrušková 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VY_32_INOVACE_04_Užitkovost domácích zvířat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Užitkovost domácích zvířat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35477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Práce s kartičkami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prohloubení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26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co k sobě 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Maso, mléko, srst, kůže, peří, vejce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Husa, králík, kráva, ovce, prase, slepice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63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Husa – maso, peří</a:t>
            </a:r>
          </a:p>
          <a:p>
            <a:r>
              <a:rPr lang="cs-CZ" dirty="0" smtClean="0"/>
              <a:t>Králík – maso, kůže</a:t>
            </a:r>
          </a:p>
          <a:p>
            <a:r>
              <a:rPr lang="cs-CZ" dirty="0" smtClean="0"/>
              <a:t>Kráva – maso, mléko, kůže, </a:t>
            </a:r>
          </a:p>
          <a:p>
            <a:r>
              <a:rPr lang="cs-CZ" dirty="0" smtClean="0"/>
              <a:t>Ovce – maso, mléko, srst</a:t>
            </a:r>
          </a:p>
          <a:p>
            <a:r>
              <a:rPr lang="cs-CZ" dirty="0" smtClean="0"/>
              <a:t>Prase – maso, kůže, </a:t>
            </a:r>
          </a:p>
          <a:p>
            <a:r>
              <a:rPr lang="cs-CZ" dirty="0" smtClean="0"/>
              <a:t>Slepice – maso, peří</a:t>
            </a:r>
            <a:r>
              <a:rPr lang="cs-CZ" smtClean="0"/>
              <a:t>, vejce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57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125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Přiřaď co k sobě patří: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2012-03-11T18:19:16Z</dcterms:modified>
</cp:coreProperties>
</file>