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</a:t>
          </a:r>
          <a:r>
            <a:rPr lang="cs-CZ" baseline="0" dirty="0" smtClean="0"/>
            <a:t>: Mgr. Zdeňka Hrušková 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VY_32_INOVACE_06_Hmyz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Hmyz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</a:t>
          </a:r>
          <a:r>
            <a:rPr lang="cs-CZ" sz="1400" kern="1200" baseline="0" dirty="0" smtClean="0"/>
            <a:t>: Mgr. Zdeňka Hrušková 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VY_32_INOVACE_06_Hmyz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Hmyz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62209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Písemný test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procvičení znalostí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176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názvy hmyzu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Slunéčko – osel – skřivan –zebra –slon – racek – orel – roháč – kukačka – kovařík – strnad – poštolka – káně – jelen – vrabec – sýkora – chroust – čáp – tygr – cvrček – kráva – kůň – tesařík – vosa – sokol – moucha – zmije – bělásek – káně – jestřáb – vlaštovka – čmelák – mol – pelikán – bažant – jezevec - sova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92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Slunéčko – roháč – kovařík – chroust – cvrček – tesařík – vosa – moucha – bělásek – čmelák </a:t>
            </a:r>
            <a:r>
              <a:rPr lang="cs-CZ" smtClean="0"/>
              <a:t>- mol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24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151</Words>
  <Application>Microsoft Office PowerPoint</Application>
  <PresentationFormat>Předvádění na obrazovce (4:3)</PresentationFormat>
  <Paragraphs>17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Podtrhni názvy hmyzu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2012-03-11T19:03:09Z</dcterms:modified>
</cp:coreProperties>
</file>