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58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VY_32_INOVACE_08_Lesní patra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Lesní patra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VY_32_INOVACE_08_Lesní patra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Lesní patra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4247415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Pracovní list</a:t>
            </a:r>
          </a:p>
          <a:p>
            <a:r>
              <a:rPr lang="cs-CZ" dirty="0" smtClean="0"/>
              <a:t>Termín použití-duben</a:t>
            </a:r>
          </a:p>
          <a:p>
            <a:r>
              <a:rPr lang="cs-CZ" dirty="0" smtClean="0"/>
              <a:t>Inovace – rozvíjení představivosti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9959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PATRA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14724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err="1" smtClean="0"/>
              <a:t>Seřad</a:t>
            </a:r>
            <a:r>
              <a:rPr lang="cs-CZ" dirty="0" smtClean="0"/>
              <a:t>ˇ lesní patra ve správném pořadí :</a:t>
            </a:r>
          </a:p>
          <a:p>
            <a:pPr marL="0" indent="0">
              <a:buNone/>
            </a:pPr>
            <a:r>
              <a:rPr lang="cs-CZ" dirty="0" smtClean="0"/>
              <a:t>                keřové patro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mechové patro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půdní patro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stromové patro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bylinné patro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74951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Půdní patro</a:t>
            </a:r>
          </a:p>
          <a:p>
            <a:r>
              <a:rPr lang="cs-CZ" dirty="0" smtClean="0"/>
              <a:t>Mechové patro</a:t>
            </a:r>
          </a:p>
          <a:p>
            <a:r>
              <a:rPr lang="cs-CZ" dirty="0" smtClean="0"/>
              <a:t>Bylinné patro</a:t>
            </a:r>
          </a:p>
          <a:p>
            <a:r>
              <a:rPr lang="cs-CZ" dirty="0" smtClean="0"/>
              <a:t>Keřové patro</a:t>
            </a:r>
          </a:p>
          <a:p>
            <a:r>
              <a:rPr lang="cs-CZ" dirty="0" smtClean="0"/>
              <a:t>Stromové patro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8048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289</TotalTime>
  <Words>90</Words>
  <Application>Microsoft Office PowerPoint</Application>
  <PresentationFormat>Předvádění na obrazovce (4:3)</PresentationFormat>
  <Paragraphs>54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LESNÍ PATRA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34</cp:revision>
  <dcterms:created xsi:type="dcterms:W3CDTF">2011-08-21T15:31:45Z</dcterms:created>
  <dcterms:modified xsi:type="dcterms:W3CDTF">2012-04-01T11:55:25Z</dcterms:modified>
</cp:coreProperties>
</file>