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60" r:id="rId3"/>
    <p:sldId id="261" r:id="rId4"/>
    <p:sldId id="262" r:id="rId5"/>
    <p:sldId id="257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VY_32_INOVACE_09_Druhy lesů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Druhy lesů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VY_32_INOVACE_09_Druhy lesů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Druhy lesů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665042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Doplňování textu</a:t>
            </a:r>
          </a:p>
          <a:p>
            <a:r>
              <a:rPr lang="cs-CZ" dirty="0" smtClean="0"/>
              <a:t>Termín použití-duben</a:t>
            </a:r>
          </a:p>
          <a:p>
            <a:r>
              <a:rPr lang="cs-CZ" dirty="0" smtClean="0"/>
              <a:t>Inovace – opakování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286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LESŮ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 chybějící slova v textu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Rozlišujeme lesy ……., ……., …….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Pod lesními stromy a keři rostou …… a ……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Půda je prorostlá …… rostlin.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Nejčastější listnaté stromy jsou …..a…..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5241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listnaté, jehličnaté, smíšené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byliny a mechy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kořeny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duby a buky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6163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Opakování učiva</a:t>
            </a:r>
          </a:p>
          <a:p>
            <a:r>
              <a:rPr lang="cs-CZ" dirty="0" smtClean="0"/>
              <a:t>Termín použití – březen</a:t>
            </a:r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Stromy rozděl na jehličnaté a listnaté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Borovice lesní</a:t>
            </a:r>
          </a:p>
          <a:p>
            <a:r>
              <a:rPr lang="cs-CZ" dirty="0" smtClean="0"/>
              <a:t>Jedle bělokorá</a:t>
            </a:r>
          </a:p>
          <a:p>
            <a:r>
              <a:rPr lang="cs-CZ" dirty="0" smtClean="0"/>
              <a:t>Dub letní</a:t>
            </a:r>
          </a:p>
          <a:p>
            <a:r>
              <a:rPr lang="cs-CZ" dirty="0" smtClean="0"/>
              <a:t>Buk lesní</a:t>
            </a:r>
          </a:p>
          <a:p>
            <a:r>
              <a:rPr lang="cs-CZ" dirty="0" smtClean="0"/>
              <a:t>Smrk ztepilý</a:t>
            </a:r>
          </a:p>
          <a:p>
            <a:r>
              <a:rPr lang="cs-CZ" dirty="0" smtClean="0"/>
              <a:t>Bříza bradavičnatá </a:t>
            </a:r>
          </a:p>
          <a:p>
            <a:r>
              <a:rPr lang="cs-CZ" dirty="0" smtClean="0"/>
              <a:t>Modřín opadavý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359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Jehličnaté stromy:</a:t>
            </a:r>
          </a:p>
          <a:p>
            <a:r>
              <a:rPr lang="cs-CZ" dirty="0"/>
              <a:t> </a:t>
            </a:r>
            <a:r>
              <a:rPr lang="cs-CZ" dirty="0" smtClean="0"/>
              <a:t>  borovice lesní, jedle bělokorá, </a:t>
            </a:r>
          </a:p>
          <a:p>
            <a:r>
              <a:rPr lang="cs-CZ" dirty="0"/>
              <a:t> </a:t>
            </a:r>
            <a:r>
              <a:rPr lang="cs-CZ" dirty="0" smtClean="0"/>
              <a:t>   smrk ztepilý, modřín opadavý</a:t>
            </a:r>
          </a:p>
          <a:p>
            <a:r>
              <a:rPr lang="cs-CZ" dirty="0" smtClean="0"/>
              <a:t>Listnaté stromy:</a:t>
            </a:r>
          </a:p>
          <a:p>
            <a:r>
              <a:rPr lang="cs-CZ" dirty="0"/>
              <a:t> </a:t>
            </a:r>
            <a:r>
              <a:rPr lang="cs-CZ" dirty="0" smtClean="0"/>
              <a:t>    dub letní, buk lesní,</a:t>
            </a:r>
          </a:p>
          <a:p>
            <a:r>
              <a:rPr lang="cs-CZ" dirty="0"/>
              <a:t> </a:t>
            </a:r>
            <a:r>
              <a:rPr lang="cs-CZ" dirty="0" smtClean="0"/>
              <a:t>     bříza bradavičnatá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4838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290</TotalTime>
  <Words>175</Words>
  <Application>Microsoft Office PowerPoint</Application>
  <PresentationFormat>Předvádění na obrazovce (4:3)</PresentationFormat>
  <Paragraphs>43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DRUHY LESŮ</vt:lpstr>
      <vt:lpstr>Řešení</vt:lpstr>
      <vt:lpstr>ANOTACE</vt:lpstr>
      <vt:lpstr>Stromy rozděl na jehličnaté a listnaté 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34</cp:revision>
  <dcterms:created xsi:type="dcterms:W3CDTF">2011-08-21T15:31:45Z</dcterms:created>
  <dcterms:modified xsi:type="dcterms:W3CDTF">2012-04-01T12:24:04Z</dcterms:modified>
</cp:coreProperties>
</file>