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6"/>
  </p:notesMasterIdLst>
  <p:sldIdLst>
    <p:sldId id="256" r:id="rId2"/>
    <p:sldId id="260" r:id="rId3"/>
    <p:sldId id="261" r:id="rId4"/>
    <p:sldId id="262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170" y="-89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4" qsCatId="simple" csTypeId="urn:microsoft.com/office/officeart/2005/8/colors/accent1_2#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baseline="0" dirty="0"/>
            <a:t>Autor: </a:t>
          </a:r>
          <a:r>
            <a:rPr lang="cs-CZ" baseline="0" dirty="0" smtClean="0"/>
            <a:t>Mgr. Zdeňka Hrušková</a:t>
          </a:r>
          <a:endParaRPr lang="cs-CZ" baseline="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VY_32_INOVACE_11_Houby-základní poznatky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Houby-základní poznatky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0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AB9CFD05-2CD8-49BD-BC7D-7EE2F9BC2F28}" type="datetimeFigureOut">
              <a:rPr lang="cs-CZ"/>
              <a:pPr>
                <a:defRPr/>
              </a:pPr>
              <a:t>1.8.2012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3EE0CE1A-01DF-46D8-9AB2-2EE5B1F793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B2A93A4-EA56-47F7-9645-18446A6AA2F7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38B987-9C3E-4D15-9AF0-CEB4DAA308ED}" type="datetimeFigureOut">
              <a:rPr lang="cs-CZ"/>
              <a:pPr>
                <a:defRPr/>
              </a:pPr>
              <a:t>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EB2DA0-2B24-40A9-AC17-800A1A11B3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235FBE-2A49-4F72-B900-FBD9BE3A9B75}" type="datetimeFigureOut">
              <a:rPr lang="cs-CZ"/>
              <a:pPr>
                <a:defRPr/>
              </a:pPr>
              <a:t>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7172C1-0DEA-4A57-AB7B-866DE5BFBD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A3521F-71DD-47C8-ABCB-329BB8295A38}" type="datetimeFigureOut">
              <a:rPr lang="cs-CZ"/>
              <a:pPr>
                <a:defRPr/>
              </a:pPr>
              <a:t>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B4ED55-EC80-413E-802C-0B047B1E6F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E2EFBF-7874-4184-B60D-D1DBEFF24B5D}" type="datetimeFigureOut">
              <a:rPr lang="cs-CZ"/>
              <a:pPr>
                <a:defRPr/>
              </a:pPr>
              <a:t>1.8.2012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03E8CF-4E9F-42D3-9A67-35CD09CEBF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15F132-9104-4EEF-92B9-5FBEBCCB3A8E}" type="datetimeFigureOut">
              <a:rPr lang="cs-CZ"/>
              <a:pPr>
                <a:defRPr/>
              </a:pPr>
              <a:t>1.8.2012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1A5EAD-5443-4EA3-ACFB-7A36979B63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CFA30F-8349-4083-8B92-5C7CE2F25862}" type="datetimeFigureOut">
              <a:rPr lang="cs-CZ"/>
              <a:pPr>
                <a:defRPr/>
              </a:pPr>
              <a:t>1.8.2012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84959B-55A4-438C-BE0B-918B7CDE2A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C9C02C-2017-464A-B778-46D37A7BC81F}" type="datetimeFigureOut">
              <a:rPr lang="cs-CZ"/>
              <a:pPr>
                <a:defRPr/>
              </a:pPr>
              <a:t>1.8.2012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FCE20B-6171-4A65-8F50-4FAAD25FA6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C0DE1D-DD2E-4CBB-BBA5-95DB049900AA}" type="datetimeFigureOut">
              <a:rPr lang="cs-CZ"/>
              <a:pPr>
                <a:defRPr/>
              </a:pPr>
              <a:t>1.8.2012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09F030-68BC-4B61-ADF5-84BA80105F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1A43CB-5879-4AF9-BAC3-6702AB375F13}" type="datetimeFigureOut">
              <a:rPr lang="cs-CZ"/>
              <a:pPr>
                <a:defRPr/>
              </a:pPr>
              <a:t>1.8.2012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518994-C714-467A-BD40-887026BB06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EC1CD4-AE63-4EFB-9001-BB33D99A4B30}" type="datetimeFigureOut">
              <a:rPr lang="cs-CZ"/>
              <a:pPr>
                <a:defRPr/>
              </a:pPr>
              <a:t>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BFD71E-C2D3-4613-ABE8-669B1358F8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040280-AEF5-4D9C-A10B-EBBF4A5D4789}" type="datetimeFigureOut">
              <a:rPr lang="cs-CZ"/>
              <a:pPr>
                <a:defRPr/>
              </a:pPr>
              <a:t>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2E7597-4A89-4BFE-9872-8F703F365A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B767534-44C0-4241-A3E9-02B05AAD3122}" type="datetimeFigureOut">
              <a:rPr lang="cs-CZ"/>
              <a:pPr>
                <a:defRPr/>
              </a:pPr>
              <a:t>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9998EAF-CB49-458E-956D-EA6E42B8B6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4" r:id="rId2"/>
    <p:sldLayoutId id="2147483753" r:id="rId3"/>
    <p:sldLayoutId id="2147483752" r:id="rId4"/>
    <p:sldLayoutId id="2147483751" r:id="rId5"/>
    <p:sldLayoutId id="2147483750" r:id="rId6"/>
    <p:sldLayoutId id="2147483749" r:id="rId7"/>
    <p:sldLayoutId id="2147483748" r:id="rId8"/>
    <p:sldLayoutId id="2147483747" r:id="rId9"/>
    <p:sldLayoutId id="2147483746" r:id="rId10"/>
    <p:sldLayoutId id="2147483745" r:id="rId11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Pro 4.ročník</a:t>
            </a:r>
          </a:p>
          <a:p>
            <a:r>
              <a:rPr lang="cs-CZ" smtClean="0"/>
              <a:t>Pracovní list</a:t>
            </a:r>
          </a:p>
          <a:p>
            <a:r>
              <a:rPr lang="cs-CZ" smtClean="0"/>
              <a:t>Termín použití-duben</a:t>
            </a:r>
          </a:p>
          <a:p>
            <a:r>
              <a:rPr lang="cs-CZ" smtClean="0"/>
              <a:t>Inovace – zopakování probraného učiva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Houby-základní poznatky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Dokonči neúplné věty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Houby neobsahují …… ........ 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Vyživují se ……. …….. … …….. 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Bílá vlákna v půdě se nazývají ……. 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Část, kterou sbíráme, se jmenuje ……. 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Rozmnožují se ……. 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Řešení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zeleň listovou</a:t>
            </a:r>
          </a:p>
          <a:p>
            <a:r>
              <a:rPr lang="cs-CZ" smtClean="0"/>
              <a:t>rozkladem odumřelých těl rostlin</a:t>
            </a:r>
          </a:p>
          <a:p>
            <a:r>
              <a:rPr lang="cs-CZ" smtClean="0"/>
              <a:t>podhoubí</a:t>
            </a:r>
          </a:p>
          <a:p>
            <a:r>
              <a:rPr lang="cs-CZ" smtClean="0"/>
              <a:t>plodnice</a:t>
            </a:r>
          </a:p>
          <a:p>
            <a:r>
              <a:rPr lang="cs-CZ" smtClean="0"/>
              <a:t>výtrusy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286</TotalTime>
  <Words>44</Words>
  <Application>Microsoft Office PowerPoint</Application>
  <PresentationFormat>Předvádění na obrazovce (4:3)</PresentationFormat>
  <Paragraphs>19</Paragraphs>
  <Slides>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7" baseType="lpstr">
      <vt:lpstr>Calibri</vt:lpstr>
      <vt:lpstr>Arial</vt:lpstr>
      <vt:lpstr>Motiv systému Office</vt:lpstr>
      <vt:lpstr>Snímek 1</vt:lpstr>
      <vt:lpstr>ANOTACE</vt:lpstr>
      <vt:lpstr>Houby-základní poznatky</vt:lpstr>
      <vt:lpstr>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Maminka</cp:lastModifiedBy>
  <cp:revision>34</cp:revision>
  <dcterms:created xsi:type="dcterms:W3CDTF">2011-08-21T15:31:45Z</dcterms:created>
  <dcterms:modified xsi:type="dcterms:W3CDTF">2012-08-01T13:30:35Z</dcterms:modified>
</cp:coreProperties>
</file>