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57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VY_32_INOVACE_12_Lesní plody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Lesní plody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VY_32_INOVACE_12_Lesní plody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Lesní plody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57551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Rozšíření učiva</a:t>
            </a:r>
          </a:p>
          <a:p>
            <a:r>
              <a:rPr lang="cs-CZ" dirty="0" smtClean="0"/>
              <a:t>Termín použití-duben</a:t>
            </a:r>
          </a:p>
          <a:p>
            <a:r>
              <a:rPr lang="cs-CZ" dirty="0" smtClean="0"/>
              <a:t>Inovace – získání nových poznatků</a:t>
            </a:r>
          </a:p>
          <a:p>
            <a:r>
              <a:rPr lang="cs-CZ" dirty="0" smtClean="0"/>
              <a:t>Společná práce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234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Rozděl na jedlé a jedovaté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ostružiník maliník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rulík zlomocný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ostružiník křovitý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vraní oko čtyřlisté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borůvka černá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jahodník obecný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lýkovec vonný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69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Jedlé: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ostružiník maliník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ostružiník křovitý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borůvka černá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jahodník obecný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Jedovaté: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rulík zlomocný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vraní oko čtyřlisté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smtClean="0"/>
              <a:t>lýkovec vonný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720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Opakování učiva</a:t>
            </a:r>
          </a:p>
          <a:p>
            <a:r>
              <a:rPr lang="cs-CZ" dirty="0" smtClean="0"/>
              <a:t>Termín použití – březen</a:t>
            </a:r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Stromy rozděl na jehličnaté a listnaté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Borovice lesní</a:t>
            </a:r>
          </a:p>
          <a:p>
            <a:r>
              <a:rPr lang="cs-CZ" dirty="0" smtClean="0"/>
              <a:t>Jedle bělokorá</a:t>
            </a:r>
          </a:p>
          <a:p>
            <a:r>
              <a:rPr lang="cs-CZ" dirty="0" smtClean="0"/>
              <a:t>Dub letní</a:t>
            </a:r>
          </a:p>
          <a:p>
            <a:r>
              <a:rPr lang="cs-CZ" dirty="0" smtClean="0"/>
              <a:t>Buk lesní</a:t>
            </a:r>
          </a:p>
          <a:p>
            <a:r>
              <a:rPr lang="cs-CZ" dirty="0" smtClean="0"/>
              <a:t>Smrk ztepilý</a:t>
            </a:r>
          </a:p>
          <a:p>
            <a:r>
              <a:rPr lang="cs-CZ" dirty="0" smtClean="0"/>
              <a:t>Bříza bradavičnatá </a:t>
            </a:r>
          </a:p>
          <a:p>
            <a:r>
              <a:rPr lang="cs-CZ" dirty="0" smtClean="0"/>
              <a:t>Modřín opadavý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59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Jehličnaté stromy:</a:t>
            </a:r>
          </a:p>
          <a:p>
            <a:r>
              <a:rPr lang="cs-CZ" dirty="0"/>
              <a:t> </a:t>
            </a:r>
            <a:r>
              <a:rPr lang="cs-CZ" dirty="0" smtClean="0"/>
              <a:t>  borovice lesní, jedle bělokorá, </a:t>
            </a:r>
          </a:p>
          <a:p>
            <a:r>
              <a:rPr lang="cs-CZ" dirty="0"/>
              <a:t> </a:t>
            </a:r>
            <a:r>
              <a:rPr lang="cs-CZ" dirty="0" smtClean="0"/>
              <a:t>   smrk ztepilý, modřín opadavý</a:t>
            </a:r>
          </a:p>
          <a:p>
            <a:r>
              <a:rPr lang="cs-CZ" dirty="0" smtClean="0"/>
              <a:t>Listnaté stromy:</a:t>
            </a:r>
          </a:p>
          <a:p>
            <a:r>
              <a:rPr lang="cs-CZ" dirty="0"/>
              <a:t> </a:t>
            </a:r>
            <a:r>
              <a:rPr lang="cs-CZ" dirty="0" smtClean="0"/>
              <a:t>    dub letní, buk lesní,</a:t>
            </a:r>
          </a:p>
          <a:p>
            <a:r>
              <a:rPr lang="cs-CZ" dirty="0"/>
              <a:t> </a:t>
            </a:r>
            <a:r>
              <a:rPr lang="cs-CZ" dirty="0" smtClean="0"/>
              <a:t>     bříza bradavičnatá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838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</TotalTime>
  <Words>178</Words>
  <Application>Microsoft Office PowerPoint</Application>
  <PresentationFormat>Předvádění na obrazovce (4:3)</PresentationFormat>
  <Paragraphs>52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Lesní plody</vt:lpstr>
      <vt:lpstr>Řešení</vt:lpstr>
      <vt:lpstr>ANOTACE</vt:lpstr>
      <vt:lpstr>Stromy rozděl na jehličnaté a listnaté 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2012-04-01T14:09:29Z</dcterms:modified>
</cp:coreProperties>
</file>