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60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VY_32_INOVACE_13_Druhy zvířat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Druhy zvířat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VY_32_INOVACE_13_Druhy zvířat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Druhy zvířat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335998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Tajenka</a:t>
            </a:r>
          </a:p>
          <a:p>
            <a:r>
              <a:rPr lang="cs-CZ" dirty="0" smtClean="0"/>
              <a:t>Termín použití-duben</a:t>
            </a:r>
          </a:p>
          <a:p>
            <a:r>
              <a:rPr lang="cs-CZ" dirty="0" smtClean="0"/>
              <a:t>Inovace – opakování 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824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Rozlušti názvy domácích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s_ _ _ p _ _ e</a:t>
            </a:r>
          </a:p>
          <a:p>
            <a:pPr marL="0" indent="0">
              <a:buNone/>
            </a:pPr>
            <a:r>
              <a:rPr lang="cs-CZ" dirty="0" smtClean="0"/>
              <a:t>                 _ _ h _ u 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k _ č _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k _ _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p _ 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p _ _ s 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_ _ ch _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h _ _ 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730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slepice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kohout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kočka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koza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pes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prase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kachna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husa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809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282</TotalTime>
  <Words>122</Words>
  <Application>Microsoft Office PowerPoint</Application>
  <PresentationFormat>Předvádění na obrazovce (4:3)</PresentationFormat>
  <Paragraphs>31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Rozlušti názvy domácích zvířat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2012-04-09T12:13:20Z</dcterms:modified>
</cp:coreProperties>
</file>