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baseline="0" dirty="0"/>
            <a:t>Autor: </a:t>
          </a:r>
          <a:r>
            <a:rPr lang="cs-CZ" baseline="0" dirty="0" smtClean="0"/>
            <a:t>Mgr. Zdeňka Hrušková</a:t>
          </a:r>
          <a:endParaRPr lang="cs-CZ" baseline="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VY_32_INOVACE_14_Druhy lesních zvířat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dirty="0" smtClean="0"/>
            <a:t>Druhy lesních zvířat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0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/>
            <a:t>Autor: </a:t>
          </a:r>
          <a:r>
            <a:rPr lang="cs-CZ" sz="1400" kern="1200" baseline="0" dirty="0" smtClean="0"/>
            <a:t>Mgr. Zdeňka Hrušková</a:t>
          </a:r>
          <a:endParaRPr lang="cs-CZ" sz="1400" kern="1200" baseline="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VY_32_INOVACE_14_Druhy lesních zvířat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Druhy lesních zvířat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825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7541695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4.ročník</a:t>
            </a:r>
          </a:p>
          <a:p>
            <a:r>
              <a:rPr lang="cs-CZ" dirty="0" smtClean="0"/>
              <a:t>Tajenka</a:t>
            </a:r>
          </a:p>
          <a:p>
            <a:r>
              <a:rPr lang="cs-CZ" dirty="0" smtClean="0"/>
              <a:t>Termín použití-duben</a:t>
            </a:r>
          </a:p>
          <a:p>
            <a:r>
              <a:rPr lang="cs-CZ" dirty="0" smtClean="0"/>
              <a:t>Inovace – opakování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9509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Rozlušti názvy lesních zvířat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         s _ n 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j _ _ _ 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_ e _ _ r _ 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m _ v _ 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r _ 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j _ z _ v _ 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_ e _ _ 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k _ n _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5961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             srna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jelen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veverka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medvěd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rys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jezevec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ježek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kuna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7722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276</TotalTime>
  <Words>124</Words>
  <Application>Microsoft Office PowerPoint</Application>
  <PresentationFormat>Předvádění na obrazovce (4:3)</PresentationFormat>
  <Paragraphs>31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Rozlušti názvy lesních zvířat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Hrušková Zdeňka</cp:lastModifiedBy>
  <cp:revision>33</cp:revision>
  <dcterms:created xsi:type="dcterms:W3CDTF">2011-08-21T15:31:45Z</dcterms:created>
  <dcterms:modified xsi:type="dcterms:W3CDTF">2012-04-09T12:27:59Z</dcterms:modified>
</cp:coreProperties>
</file>