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baseline="0" dirty="0"/>
            <a:t>Autor: </a:t>
          </a:r>
          <a:r>
            <a:rPr lang="cs-CZ" baseline="0" dirty="0" smtClean="0"/>
            <a:t>Mgr. Zdeňka Hrušková</a:t>
          </a:r>
          <a:endParaRPr lang="cs-CZ" baseline="0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VY_32_INOVACE_15_Druhy ptáků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</a:t>
          </a:r>
          <a:r>
            <a:rPr lang="cs-CZ" dirty="0" smtClean="0"/>
            <a:t>Druhy ptáků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 custLinFactNeighborX="0" custLinFactNeighborY="2164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76048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baseline="0" dirty="0"/>
            <a:t>Autor: </a:t>
          </a:r>
          <a:r>
            <a:rPr lang="cs-CZ" sz="1400" kern="1200" baseline="0" dirty="0" smtClean="0"/>
            <a:t>Mgr. Zdeňka Hrušková</a:t>
          </a:r>
          <a:endParaRPr lang="cs-CZ" sz="1400" kern="1200" baseline="0" dirty="0"/>
        </a:p>
      </dsp:txBody>
      <dsp:txXfrm>
        <a:off x="2016223" y="576048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VY_32_INOVACE_15_Druhy ptáků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</a:t>
          </a:r>
          <a:r>
            <a:rPr lang="cs-CZ" sz="1400" kern="1200" dirty="0" smtClean="0"/>
            <a:t>Druhy ptáků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A7106A-A9DB-49A6-84EB-8B9E2125E623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382539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2142513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 4.ročník</a:t>
            </a:r>
          </a:p>
          <a:p>
            <a:r>
              <a:rPr lang="cs-CZ" dirty="0" smtClean="0"/>
              <a:t>Tajenka</a:t>
            </a:r>
            <a:endParaRPr lang="cs-CZ" dirty="0" smtClean="0"/>
          </a:p>
          <a:p>
            <a:r>
              <a:rPr lang="cs-CZ" dirty="0" smtClean="0"/>
              <a:t>Termín použití – </a:t>
            </a:r>
            <a:r>
              <a:rPr lang="cs-CZ" dirty="0" smtClean="0"/>
              <a:t>duben</a:t>
            </a:r>
            <a:endParaRPr lang="cs-CZ" dirty="0" smtClean="0"/>
          </a:p>
          <a:p>
            <a:r>
              <a:rPr lang="cs-CZ" dirty="0" smtClean="0"/>
              <a:t>Inovace – procvičení probraného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91724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Rozlušti názvy ptáků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 h _ v _ _ 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r _ c _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_ r _ 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v _ 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s _ _ 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d _ t _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_ ý _ _ r _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k _ 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7670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                     havran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racek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orel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výr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sova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datel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sýkora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                 kos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759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273</TotalTime>
  <Words>119</Words>
  <Application>Microsoft Office PowerPoint</Application>
  <PresentationFormat>Předvádění na obrazovce (4:3)</PresentationFormat>
  <Paragraphs>30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ANOTACE</vt:lpstr>
      <vt:lpstr>Rozlušti názvy ptáků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Hrušková Zdeňka</cp:lastModifiedBy>
  <cp:revision>32</cp:revision>
  <dcterms:created xsi:type="dcterms:W3CDTF">2011-08-21T15:31:45Z</dcterms:created>
  <dcterms:modified xsi:type="dcterms:W3CDTF">2012-04-09T12:39:38Z</dcterms:modified>
</cp:coreProperties>
</file>