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VY_32_INOVACE_16_Znaky jara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Znaky jara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VY_32_INOVACE_16_Znaky jara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Znaky jara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51195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Pracovní list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duben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Najdi, co k jaru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Velikonoce jsou svátky jara.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Ptáci odlétají do teplých krajin.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Kvetou kočičky.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Otepluje se.</a:t>
            </a:r>
          </a:p>
          <a:p>
            <a:pPr marL="0" indent="0">
              <a:buNone/>
            </a:pPr>
            <a:r>
              <a:rPr lang="cs-CZ" dirty="0" smtClean="0"/>
              <a:t> Více se oblékáme.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Prodlužuje se den.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Často mrzne.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Symbolem Velikonoc je smrková větvička.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72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Ptáci odlétají do teplých krajin.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Více se oblékáme.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Často mrzne.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Symbolem Velikonoc je </a:t>
            </a:r>
            <a:r>
              <a:rPr lang="cs-CZ" smtClean="0"/>
              <a:t>smrková větvička.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666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128</Words>
  <Application>Microsoft Office PowerPoint</Application>
  <PresentationFormat>Předvádění na obrazovce (4:3)</PresentationFormat>
  <Paragraphs>26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Najdi, co k jaru nepatří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2012-04-09T16:49:16Z</dcterms:modified>
</cp:coreProperties>
</file>