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VY_32_INOVACE_17_Jaro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Jaro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VY_32_INOVACE_17_Jaro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Jaro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80102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Opakování učiva</a:t>
            </a:r>
          </a:p>
          <a:p>
            <a:r>
              <a:rPr lang="cs-CZ" dirty="0" smtClean="0"/>
              <a:t>Termín použití – </a:t>
            </a:r>
            <a:r>
              <a:rPr lang="cs-CZ" dirty="0" smtClean="0"/>
              <a:t>duben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21. března začíná ….. 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Jarní měsíce jsou ……. , ……. a …….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Den se ……………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Noc se …………..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Svátky jara se nazývají ………..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Chlapci chodí na ……. .</a:t>
            </a:r>
          </a:p>
        </p:txBody>
      </p:sp>
    </p:spTree>
    <p:extLst>
      <p:ext uri="{BB962C8B-B14F-4D97-AF65-F5344CB8AC3E}">
        <p14:creationId xmlns:p14="http://schemas.microsoft.com/office/powerpoint/2010/main" val="355379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Jaro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Březen, duben a květen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Prodlužuje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Zkracuje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Velikonoce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Koledu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44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277</TotalTime>
  <Words>113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Doplňte věty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2012-04-09T17:45:33Z</dcterms:modified>
</cp:coreProperties>
</file>