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VY_32_INOVACE_18_Rostliny na jaře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Rostliny na jaře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VY_32_INOVACE_18_Rostliny na jaře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Rostliny na jaře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4622454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Tajenka</a:t>
            </a:r>
          </a:p>
          <a:p>
            <a:r>
              <a:rPr lang="cs-CZ" dirty="0" smtClean="0"/>
              <a:t>Termín použití – duben</a:t>
            </a:r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názvy květin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s n _ _ _ n k 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b _ e _ _ l 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p _ d _ ě 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s _ _ _ i k _ _ _ _ 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p _ _ _ k _ í 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p _ _ p _ _ _ š _ 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6568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sněženka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bledule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podběl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sedmikráska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petrklíč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pampeliška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452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280</TotalTime>
  <Words>129</Words>
  <Application>Microsoft Office PowerPoint</Application>
  <PresentationFormat>Předvádění na obrazovce (4:3)</PresentationFormat>
  <Paragraphs>26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Doplň názvy květin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33</cp:revision>
  <dcterms:created xsi:type="dcterms:W3CDTF">2011-08-21T15:31:45Z</dcterms:created>
  <dcterms:modified xsi:type="dcterms:W3CDTF">2012-08-01T12:55:18Z</dcterms:modified>
</cp:coreProperties>
</file>