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VY_32_INOVACE_19_Příroda na jaře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Příroda na jaře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VY_32_INOVACE_19_Příroda na jaře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Příroda na jaře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92337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duben</a:t>
            </a:r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Většina jarních květin kvete ………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Jarní květiny jsou …….. …. ……..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Včelky si pochutnají na …….. 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První jarní květina je ………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18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žlutě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potravou pro hmyz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květech jív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sněženka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47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102</Words>
  <Application>Microsoft Office PowerPoint</Application>
  <PresentationFormat>Předvádění na obrazovce (4:3)</PresentationFormat>
  <Paragraphs>22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Doplň věty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2012-05-13T17:58:50Z</dcterms:modified>
</cp:coreProperties>
</file>