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baseline="0" dirty="0"/>
            <a:t>Autor: </a:t>
          </a:r>
          <a:r>
            <a:rPr lang="cs-CZ" baseline="0" dirty="0" smtClean="0"/>
            <a:t>Mgr. Zdeňka Hrušková</a:t>
          </a:r>
          <a:endParaRPr lang="cs-CZ" baseline="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VY_32_INOVACE_20_Vývoj plodu rostlin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Vývoj plodu rostlin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0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2747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/>
            <a:t>Autor: </a:t>
          </a:r>
          <a:r>
            <a:rPr lang="cs-CZ" sz="1400" kern="1200" baseline="0" dirty="0" smtClean="0"/>
            <a:t>Mgr. Zdeňka Hrušková</a:t>
          </a:r>
          <a:endParaRPr lang="cs-CZ" sz="1400" kern="1200" baseline="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80115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VY_32_INOVACE_20_Vývoj plodu rostlin</a:t>
          </a:r>
          <a:endParaRPr lang="cs-CZ" sz="1400" kern="1200" dirty="0"/>
        </a:p>
      </dsp:txBody>
      <dsp:txXfrm>
        <a:off x="2016223" y="1080115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Vývoj plodu rostlin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825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4599081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4.ročník</a:t>
            </a:r>
          </a:p>
          <a:p>
            <a:r>
              <a:rPr lang="cs-CZ" dirty="0" smtClean="0"/>
              <a:t>Doplňovačka</a:t>
            </a:r>
          </a:p>
          <a:p>
            <a:r>
              <a:rPr lang="cs-CZ" dirty="0" smtClean="0"/>
              <a:t>Termín použití – duben</a:t>
            </a:r>
          </a:p>
          <a:p>
            <a:r>
              <a:rPr lang="cs-CZ" dirty="0" smtClean="0"/>
              <a:t>Inovace – 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17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vyvíjí plod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p _ _ _ 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k _ _ 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l _ _ t  a  n _ _ _ _ _ ý  p _ _ d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z _ _ _ ý  p _ _ 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099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 pupen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květ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list a nezralý plod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r>
              <a:rPr lang="cs-CZ" smtClean="0"/>
              <a:t>zralý plod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9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</TotalTime>
  <Words>110</Words>
  <Application>Microsoft Office PowerPoint</Application>
  <PresentationFormat>Předvádění na obrazovce (4:3)</PresentationFormat>
  <Paragraphs>22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Jak se vyvíjí plod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Hrušková Zdeňka</cp:lastModifiedBy>
  <cp:revision>32</cp:revision>
  <dcterms:created xsi:type="dcterms:W3CDTF">2011-08-21T15:31:45Z</dcterms:created>
  <dcterms:modified xsi:type="dcterms:W3CDTF">2012-05-13T18:02:07Z</dcterms:modified>
</cp:coreProperties>
</file>