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VY_32_INOVACE_21_Dřeviny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Dřeviny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VY_32_INOVACE_21_Dřeviny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Dřeviny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135730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Práce ve dvojicích</a:t>
            </a:r>
          </a:p>
          <a:p>
            <a:r>
              <a:rPr lang="cs-CZ" dirty="0" smtClean="0"/>
              <a:t>Termín použití – květen</a:t>
            </a:r>
          </a:p>
          <a:p>
            <a:r>
              <a:rPr lang="cs-CZ" dirty="0" smtClean="0"/>
              <a:t>Inovace – test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169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Slož pojmy, které k sobě patří :</a:t>
            </a:r>
          </a:p>
          <a:p>
            <a:pPr marL="0" indent="0">
              <a:buNone/>
            </a:pPr>
            <a:r>
              <a:rPr lang="cs-CZ" dirty="0" smtClean="0"/>
              <a:t>   houby – dřeviny – byliny – keře - stromy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dřevnatý stonek, větví se hned od země,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mají korunu, výtrusné rostliny, dužnatý stonek,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mají kmen, nezelené rostliny, semenné 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08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houby – výtrusné rostliny, nezelené rostliny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dřeviny – dřevnatý stonek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byliny – dužnatý stonek, semenné rostliny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keře – větví se hned od země, dřevnatý stonek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stromy – dřevnatý stonek, mají korunu a kmen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19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</TotalTime>
  <Words>147</Words>
  <Application>Microsoft Office PowerPoint</Application>
  <PresentationFormat>Předvádění na obrazovce (4:3)</PresentationFormat>
  <Paragraphs>29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Dřeviny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34</cp:revision>
  <dcterms:created xsi:type="dcterms:W3CDTF">2011-08-21T15:31:45Z</dcterms:created>
  <dcterms:modified xsi:type="dcterms:W3CDTF">2012-05-06T16:40:55Z</dcterms:modified>
</cp:coreProperties>
</file>