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baseline="0" dirty="0"/>
            <a:t>Autor: </a:t>
          </a:r>
          <a:r>
            <a:rPr lang="cs-CZ" baseline="0" dirty="0" smtClean="0"/>
            <a:t>Mgr. Zdeňka Hrušková</a:t>
          </a:r>
          <a:endParaRPr lang="cs-CZ" baseline="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VY_32_INOVACE_22_Stavba těl živočichů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Stavba těl živočichů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0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/>
            <a:t>Autor: </a:t>
          </a:r>
          <a:r>
            <a:rPr lang="cs-CZ" sz="1400" kern="1200" baseline="0" dirty="0" smtClean="0"/>
            <a:t>Mgr. Zdeňka Hrušková</a:t>
          </a:r>
          <a:endParaRPr lang="cs-CZ" sz="1400" kern="1200" baseline="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VY_32_INOVACE_22_Stavba těl živočichů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smtClean="0"/>
            <a:t>Stavba těl živočichů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825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53667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4.ročník</a:t>
            </a:r>
          </a:p>
          <a:p>
            <a:r>
              <a:rPr lang="cs-CZ" dirty="0" smtClean="0"/>
              <a:t>Opakování učiva</a:t>
            </a:r>
          </a:p>
          <a:p>
            <a:r>
              <a:rPr lang="cs-CZ" dirty="0" smtClean="0"/>
              <a:t>Termín použití – </a:t>
            </a:r>
            <a:r>
              <a:rPr lang="cs-CZ" dirty="0" smtClean="0"/>
              <a:t>květen</a:t>
            </a:r>
            <a:endParaRPr lang="cs-CZ" dirty="0" smtClean="0"/>
          </a:p>
          <a:p>
            <a:r>
              <a:rPr lang="cs-CZ" dirty="0" smtClean="0"/>
              <a:t>Inovace – procvičení probraného učiva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17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správně věty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Obratlovci jsou živočichové, kteří mají …….. .</a:t>
            </a:r>
          </a:p>
          <a:p>
            <a:pPr marL="0" indent="0">
              <a:buNone/>
            </a:pPr>
            <a:r>
              <a:rPr lang="cs-CZ" dirty="0" smtClean="0"/>
              <a:t>     Jejich páteř je složena z ……. 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Do této skupiny živočichů patří …… , ………. 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……. , ……. a ……. 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Většina živočichů nemá v těle ……. 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Nazýváme je ………. .</a:t>
            </a:r>
          </a:p>
        </p:txBody>
      </p:sp>
    </p:spTree>
    <p:extLst>
      <p:ext uri="{BB962C8B-B14F-4D97-AF65-F5344CB8AC3E}">
        <p14:creationId xmlns:p14="http://schemas.microsoft.com/office/powerpoint/2010/main" val="177205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kostru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obratlů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ryby, obojživelníci, ptáci, plazi a savci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kostru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bezobratlí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182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</TotalTime>
  <Words>127</Words>
  <Application>Microsoft Office PowerPoint</Application>
  <PresentationFormat>Předvádění na obrazovce (4:3)</PresentationFormat>
  <Paragraphs>25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Doplň správně věty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Hrušková Zdeňka</cp:lastModifiedBy>
  <cp:revision>32</cp:revision>
  <dcterms:created xsi:type="dcterms:W3CDTF">2011-08-21T15:31:45Z</dcterms:created>
  <dcterms:modified xsi:type="dcterms:W3CDTF">2012-05-06T17:35:59Z</dcterms:modified>
</cp:coreProperties>
</file>