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VY_32_INOVACE_23_Obratlovci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Obratlovci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VY_32_INOVACE_23_Obratlovci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Obratlovci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00940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– doplň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Pes a kočka jsou ………..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Jejich tělo je pokryto …….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Kojí svá mláďata, jsou to …….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Tělo mají uzpůsobeno k lovu, jsou to …….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Pes je ………, kočka je ……….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Mají dobře vyvinutý ….. a ……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04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obratlovci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srstí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savci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šelmy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všežravec, masožravá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čich </a:t>
            </a:r>
            <a:r>
              <a:rPr lang="cs-CZ" smtClean="0"/>
              <a:t>a sluch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40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125</Words>
  <Application>Microsoft Office PowerPoint</Application>
  <PresentationFormat>Předvádění na obrazovce (4:3)</PresentationFormat>
  <Paragraphs>26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Obratlovci – doplň věty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2012-05-06T17:54:11Z</dcterms:modified>
</cp:coreProperties>
</file>