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VY_32_INOVACE_24_Zdraví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Zdraví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VY_32_INOVACE_24_Zdraví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Zdraví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78970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Skupinová práce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</a:t>
            </a:r>
            <a:r>
              <a:rPr lang="cs-CZ" dirty="0" smtClean="0"/>
              <a:t>skupinová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význam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</a:p>
          <a:p>
            <a:r>
              <a:rPr lang="cs-CZ" dirty="0" smtClean="0"/>
              <a:t>Plíce</a:t>
            </a:r>
          </a:p>
          <a:p>
            <a:r>
              <a:rPr lang="cs-CZ" dirty="0" smtClean="0"/>
              <a:t>Žaludek</a:t>
            </a:r>
          </a:p>
          <a:p>
            <a:r>
              <a:rPr lang="cs-CZ" dirty="0" smtClean="0"/>
              <a:t>Játra</a:t>
            </a:r>
          </a:p>
          <a:p>
            <a:r>
              <a:rPr lang="cs-CZ" dirty="0" smtClean="0"/>
              <a:t>Kůže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05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Kostra – opora těla</a:t>
            </a:r>
          </a:p>
          <a:p>
            <a:r>
              <a:rPr lang="cs-CZ" dirty="0" smtClean="0"/>
              <a:t>Plíce – dýchání</a:t>
            </a:r>
          </a:p>
          <a:p>
            <a:r>
              <a:rPr lang="cs-CZ" dirty="0" smtClean="0"/>
              <a:t>Žaludek – zpracování potravy</a:t>
            </a:r>
          </a:p>
          <a:p>
            <a:r>
              <a:rPr lang="cs-CZ" dirty="0" smtClean="0"/>
              <a:t>Játra – přeměny látek</a:t>
            </a:r>
          </a:p>
          <a:p>
            <a:r>
              <a:rPr lang="cs-CZ" dirty="0" smtClean="0"/>
              <a:t>Kůže – ochrana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425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81</Words>
  <Application>Microsoft Office PowerPoint</Application>
  <PresentationFormat>Předvádění na obrazovce (4:3)</PresentationFormat>
  <Paragraphs>24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Doplň význam ústrojí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2012-05-13T12:23:26Z</dcterms:modified>
</cp:coreProperties>
</file>