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VY_32_INOVACE_25_Ústrojí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Ústrojí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VY_32_INOVACE_25_Ústrojí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Ústrojí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4008121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Skupinová práce</a:t>
            </a:r>
            <a:endParaRPr lang="cs-CZ" dirty="0" smtClean="0"/>
          </a:p>
          <a:p>
            <a:r>
              <a:rPr lang="cs-CZ" dirty="0" smtClean="0"/>
              <a:t>Termín použití – </a:t>
            </a:r>
            <a:r>
              <a:rPr lang="cs-CZ" dirty="0" smtClean="0"/>
              <a:t>květen</a:t>
            </a:r>
            <a:endParaRPr lang="cs-CZ" dirty="0" smtClean="0"/>
          </a:p>
          <a:p>
            <a:r>
              <a:rPr lang="cs-CZ" dirty="0" smtClean="0"/>
              <a:t>Inovace – </a:t>
            </a:r>
            <a:r>
              <a:rPr lang="cs-CZ" dirty="0" smtClean="0"/>
              <a:t>skupinová práce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17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význam ústrojí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Svaly</a:t>
            </a:r>
          </a:p>
          <a:p>
            <a:r>
              <a:rPr lang="cs-CZ" dirty="0" smtClean="0"/>
              <a:t>Srdce</a:t>
            </a:r>
          </a:p>
          <a:p>
            <a:r>
              <a:rPr lang="cs-CZ" dirty="0" smtClean="0"/>
              <a:t>Střeva</a:t>
            </a:r>
          </a:p>
          <a:p>
            <a:r>
              <a:rPr lang="cs-CZ" dirty="0" smtClean="0"/>
              <a:t>Ledviny</a:t>
            </a:r>
          </a:p>
          <a:p>
            <a:r>
              <a:rPr lang="cs-CZ" dirty="0" smtClean="0"/>
              <a:t>Mozek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8914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Svaly – pohyb těla</a:t>
            </a:r>
          </a:p>
          <a:p>
            <a:r>
              <a:rPr lang="cs-CZ" dirty="0" smtClean="0"/>
              <a:t>Srdce – oběh krve </a:t>
            </a:r>
          </a:p>
          <a:p>
            <a:r>
              <a:rPr lang="cs-CZ" dirty="0" smtClean="0"/>
              <a:t>Střeva – vylučování</a:t>
            </a:r>
          </a:p>
          <a:p>
            <a:r>
              <a:rPr lang="cs-CZ" dirty="0" smtClean="0"/>
              <a:t>Ledviny – vylučování</a:t>
            </a:r>
          </a:p>
          <a:p>
            <a:r>
              <a:rPr lang="cs-CZ" dirty="0" smtClean="0"/>
              <a:t>Mozek – řízení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9042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276</TotalTime>
  <Words>79</Words>
  <Application>Microsoft Office PowerPoint</Application>
  <PresentationFormat>Předvádění na obrazovce (4:3)</PresentationFormat>
  <Paragraphs>24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Napiš význam ústrojí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32</cp:revision>
  <dcterms:created xsi:type="dcterms:W3CDTF">2011-08-21T15:31:45Z</dcterms:created>
  <dcterms:modified xsi:type="dcterms:W3CDTF">2012-05-13T12:37:42Z</dcterms:modified>
</cp:coreProperties>
</file>