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VY_32_INOVACE_26_Potraviny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Potraviny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VY_32_INOVACE_26_Potraviny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Potraviny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79594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Práce ve dvojicích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</a:t>
            </a:r>
            <a:r>
              <a:rPr lang="cs-CZ" dirty="0" smtClean="0"/>
              <a:t>procvičování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otraviny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 na potraviny původu rostlinného nebo živočišného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maso drůbeží, maso vepřové, vejce, mléko,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sádlo, máslo, jogurt, rajčata, špenát, zelí,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mrkev, tvaroh, okurka, salát, maso hovězí,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paprika, jablko, banán, sýr, ředkvička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37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Potraviny původu živočišného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maso drůbeží, maso vepřové, vejce, mléko,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sádlo, máslo, jogurt, tvaroh, maso hovězí,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sýr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Potraviny původu rostlinného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rajčata, špenát, zelí, mrkev, okurka, salát,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paprika, jablko, banán</a:t>
            </a:r>
            <a:r>
              <a:rPr lang="cs-CZ" smtClean="0"/>
              <a:t>, ředkvička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275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165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Potraviny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33</cp:revision>
  <dcterms:created xsi:type="dcterms:W3CDTF">2011-08-21T15:31:45Z</dcterms:created>
  <dcterms:modified xsi:type="dcterms:W3CDTF">2012-05-13T13:05:56Z</dcterms:modified>
</cp:coreProperties>
</file>