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VY_32_INOVACE_27_Naše zdraví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Naše zdraví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VY_32_INOVACE_27_Naše zdraví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Naše zdraví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718362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Práce s pomůckami</a:t>
            </a:r>
            <a:endParaRPr lang="cs-CZ" dirty="0" smtClean="0"/>
          </a:p>
          <a:p>
            <a:r>
              <a:rPr lang="cs-CZ" dirty="0" smtClean="0"/>
              <a:t>Termín použití – </a:t>
            </a:r>
            <a:r>
              <a:rPr lang="cs-CZ" dirty="0" smtClean="0"/>
              <a:t>květen</a:t>
            </a:r>
            <a:endParaRPr lang="cs-CZ" dirty="0" smtClean="0"/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Lékárnička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Vyber, co patří do lékárničky: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obvaz, baterka, teploměr, gumové škrtidlo,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nůž, nůžky, nit, spínací špendlík, tužka,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léky, náplast, peroxid vodíku, oční kapky,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míček, čokoláda, acylpyrin, klíč, zápalky,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hrneček, knoflík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775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lékárničky patří: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obvaz, teploměr, gumové škrtidlo, nůžky,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léky, náplast, peroxid vodíku, oční kapky,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acylpyrin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082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</TotalTime>
  <Words>141</Words>
  <Application>Microsoft Office PowerPoint</Application>
  <PresentationFormat>Předvádění na obrazovce (4:3)</PresentationFormat>
  <Paragraphs>24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Lékárnička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2012-05-13T16:46:24Z</dcterms:modified>
</cp:coreProperties>
</file>