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VY_32_INOVACE_28_Zásady zdravého života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Zásady zdravého života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VY_32_INOVACE_28_Zásady zdravého života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Zásady zdravého života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412405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Test</a:t>
            </a:r>
            <a:endParaRPr lang="cs-CZ" dirty="0" smtClean="0"/>
          </a:p>
          <a:p>
            <a:r>
              <a:rPr lang="cs-CZ" dirty="0" smtClean="0"/>
              <a:t>Termín použití – </a:t>
            </a:r>
            <a:r>
              <a:rPr lang="cs-CZ" dirty="0" smtClean="0"/>
              <a:t>květen</a:t>
            </a:r>
            <a:endParaRPr lang="cs-CZ" dirty="0" smtClean="0"/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Napiš deset zásad zdravého života</a:t>
            </a:r>
          </a:p>
          <a:p>
            <a:r>
              <a:rPr lang="cs-CZ" dirty="0" smtClean="0"/>
              <a:t>K jednotlivým zásadám zdravého života připiš,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jak je plníš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4197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Udržujeme čistotu těla</a:t>
            </a:r>
          </a:p>
          <a:p>
            <a:r>
              <a:rPr lang="cs-CZ" dirty="0" smtClean="0"/>
              <a:t>Vhodně se oblékáme</a:t>
            </a:r>
          </a:p>
          <a:p>
            <a:r>
              <a:rPr lang="cs-CZ" dirty="0" smtClean="0"/>
              <a:t>Udržujeme v pořádku okolí</a:t>
            </a:r>
          </a:p>
          <a:p>
            <a:r>
              <a:rPr lang="cs-CZ" dirty="0" smtClean="0"/>
              <a:t>Jíme zdravě</a:t>
            </a:r>
          </a:p>
          <a:p>
            <a:r>
              <a:rPr lang="cs-CZ" dirty="0" smtClean="0"/>
              <a:t>Rádi se pohybujeme</a:t>
            </a:r>
          </a:p>
          <a:p>
            <a:r>
              <a:rPr lang="cs-CZ" dirty="0" smtClean="0"/>
              <a:t>Udržujeme věci v pořádku a v čistotě</a:t>
            </a:r>
          </a:p>
          <a:p>
            <a:r>
              <a:rPr lang="cs-CZ" dirty="0" smtClean="0"/>
              <a:t>Vyhýbáme se prachu a špíně</a:t>
            </a:r>
          </a:p>
          <a:p>
            <a:r>
              <a:rPr lang="cs-CZ" dirty="0" smtClean="0"/>
              <a:t>Jsme opatrní</a:t>
            </a:r>
          </a:p>
          <a:p>
            <a:r>
              <a:rPr lang="cs-CZ" dirty="0" smtClean="0"/>
              <a:t>Jsme ohleduplní</a:t>
            </a:r>
          </a:p>
          <a:p>
            <a:r>
              <a:rPr lang="cs-CZ" dirty="0" smtClean="0"/>
              <a:t>Chodíme </a:t>
            </a:r>
            <a:r>
              <a:rPr lang="cs-CZ" smtClean="0"/>
              <a:t>do přírody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603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282</TotalTime>
  <Words>109</Words>
  <Application>Microsoft Office PowerPoint</Application>
  <PresentationFormat>Předvádění na obrazovce (4:3)</PresentationFormat>
  <Paragraphs>27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Test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2012-05-13T17:07:21Z</dcterms:modified>
</cp:coreProperties>
</file>