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6"/>
  </p:notes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Styl s motivem 1 – zvýraznění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0" d="100"/>
          <a:sy n="70" d="100"/>
        </p:scale>
        <p:origin x="-1302" y="-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F8B381-5807-488E-AC22-73DD4140ED4A}" type="doc">
      <dgm:prSet loTypeId="urn:microsoft.com/office/officeart/2005/8/layout/target3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445C7998-7549-48B0-BD68-D4F0167F02E5}">
      <dgm:prSet phldrT="[Text]"/>
      <dgm:spPr/>
      <dgm:t>
        <a:bodyPr/>
        <a:lstStyle/>
        <a:p>
          <a:pPr algn="l"/>
          <a:r>
            <a:rPr lang="cs-CZ" dirty="0"/>
            <a:t>Název školy</a:t>
          </a:r>
          <a:r>
            <a:rPr lang="cs-CZ" dirty="0" smtClean="0"/>
            <a:t>: Základní škola a mateřská škola  Domažlice , </a:t>
          </a:r>
          <a:r>
            <a:rPr lang="cs-CZ" dirty="0" err="1" smtClean="0"/>
            <a:t>Msgre</a:t>
          </a:r>
          <a:r>
            <a:rPr lang="cs-CZ" dirty="0" smtClean="0"/>
            <a:t> B. Staška 232, příspěvková organizace </a:t>
          </a:r>
          <a:endParaRPr lang="cs-CZ" dirty="0"/>
        </a:p>
      </dgm:t>
    </dgm:pt>
    <dgm:pt modelId="{D4A1AC32-6B30-44CD-A965-234E2C33692F}" type="parTrans" cxnId="{BCB163C3-3B0F-4F74-88F0-37F026D4C894}">
      <dgm:prSet/>
      <dgm:spPr/>
      <dgm:t>
        <a:bodyPr/>
        <a:lstStyle/>
        <a:p>
          <a:endParaRPr lang="cs-CZ"/>
        </a:p>
      </dgm:t>
    </dgm:pt>
    <dgm:pt modelId="{C846DAC9-9D22-4975-84AF-8D4E4FA8DA5C}" type="sibTrans" cxnId="{BCB163C3-3B0F-4F74-88F0-37F026D4C894}">
      <dgm:prSet/>
      <dgm:spPr/>
      <dgm:t>
        <a:bodyPr/>
        <a:lstStyle/>
        <a:p>
          <a:endParaRPr lang="cs-CZ"/>
        </a:p>
      </dgm:t>
    </dgm:pt>
    <dgm:pt modelId="{FBBFC3EA-9D9D-4F3A-BEA6-9C2C0E46BF20}">
      <dgm:prSet phldrT="[Text]"/>
      <dgm:spPr/>
      <dgm:t>
        <a:bodyPr/>
        <a:lstStyle/>
        <a:p>
          <a:pPr algn="l"/>
          <a:r>
            <a:rPr lang="cs-CZ" baseline="0" dirty="0"/>
            <a:t>Autor: </a:t>
          </a:r>
          <a:r>
            <a:rPr lang="cs-CZ" baseline="0" dirty="0" smtClean="0"/>
            <a:t>Mgr. Zdeňka Hrušková</a:t>
          </a:r>
          <a:endParaRPr lang="cs-CZ" baseline="0" dirty="0"/>
        </a:p>
      </dgm:t>
    </dgm:pt>
    <dgm:pt modelId="{DDB8DF17-17D4-4A37-80A4-B2BE20408FA2}" type="parTrans" cxnId="{C24533D2-26E5-47EB-8A39-D4FB9E52EFE6}">
      <dgm:prSet/>
      <dgm:spPr/>
      <dgm:t>
        <a:bodyPr/>
        <a:lstStyle/>
        <a:p>
          <a:endParaRPr lang="cs-CZ"/>
        </a:p>
      </dgm:t>
    </dgm:pt>
    <dgm:pt modelId="{83B48451-91B6-4E15-99C9-0FE713D5286E}" type="sibTrans" cxnId="{C24533D2-26E5-47EB-8A39-D4FB9E52EFE6}">
      <dgm:prSet/>
      <dgm:spPr/>
      <dgm:t>
        <a:bodyPr/>
        <a:lstStyle/>
        <a:p>
          <a:endParaRPr lang="cs-CZ"/>
        </a:p>
      </dgm:t>
    </dgm:pt>
    <dgm:pt modelId="{019433A1-1324-4DE1-9E6F-32B851095F74}">
      <dgm:prSet phldrT="[Text]"/>
      <dgm:spPr/>
      <dgm:t>
        <a:bodyPr/>
        <a:lstStyle/>
        <a:p>
          <a:pPr algn="l"/>
          <a:r>
            <a:rPr lang="cs-CZ" dirty="0"/>
            <a:t>Název : </a:t>
          </a:r>
          <a:r>
            <a:rPr lang="cs-CZ" dirty="0" smtClean="0"/>
            <a:t>VY_32_INOVACE_29_Užitkovost rostlin a živočichů</a:t>
          </a:r>
          <a:endParaRPr lang="cs-CZ" dirty="0"/>
        </a:p>
      </dgm:t>
    </dgm:pt>
    <dgm:pt modelId="{2AB92C11-48B1-4C26-9CC1-F4AB2F53C03B}" type="parTrans" cxnId="{2A2BCF91-C654-4E19-950C-39AA1A49C169}">
      <dgm:prSet/>
      <dgm:spPr/>
      <dgm:t>
        <a:bodyPr/>
        <a:lstStyle/>
        <a:p>
          <a:endParaRPr lang="cs-CZ"/>
        </a:p>
      </dgm:t>
    </dgm:pt>
    <dgm:pt modelId="{2716416C-EF69-44CA-AEFE-14F7FF081354}" type="sibTrans" cxnId="{2A2BCF91-C654-4E19-950C-39AA1A49C169}">
      <dgm:prSet/>
      <dgm:spPr/>
      <dgm:t>
        <a:bodyPr/>
        <a:lstStyle/>
        <a:p>
          <a:endParaRPr lang="cs-CZ"/>
        </a:p>
      </dgm:t>
    </dgm:pt>
    <dgm:pt modelId="{C73C7642-F245-4585-8F88-243F9FAEF6CA}">
      <dgm:prSet/>
      <dgm:spPr/>
      <dgm:t>
        <a:bodyPr/>
        <a:lstStyle/>
        <a:p>
          <a:pPr algn="l"/>
          <a:r>
            <a:rPr lang="cs-CZ" dirty="0" smtClean="0"/>
            <a:t>Téma: </a:t>
          </a:r>
          <a:r>
            <a:rPr lang="cs-CZ" dirty="0" smtClean="0"/>
            <a:t>Užitkovost rostlin a živočichů </a:t>
          </a:r>
          <a:endParaRPr lang="cs-CZ" dirty="0"/>
        </a:p>
      </dgm:t>
    </dgm:pt>
    <dgm:pt modelId="{3E2FFE2A-E7B1-401F-BAB6-893DF909FA64}" type="parTrans" cxnId="{808A55A3-7A45-463B-8870-E66256D18048}">
      <dgm:prSet/>
      <dgm:spPr/>
      <dgm:t>
        <a:bodyPr/>
        <a:lstStyle/>
        <a:p>
          <a:endParaRPr lang="cs-CZ"/>
        </a:p>
      </dgm:t>
    </dgm:pt>
    <dgm:pt modelId="{C6F235C3-B62B-4F7C-8AF0-6D3C84052041}" type="sibTrans" cxnId="{808A55A3-7A45-463B-8870-E66256D18048}">
      <dgm:prSet/>
      <dgm:spPr/>
      <dgm:t>
        <a:bodyPr/>
        <a:lstStyle/>
        <a:p>
          <a:endParaRPr lang="cs-CZ"/>
        </a:p>
      </dgm:t>
    </dgm:pt>
    <dgm:pt modelId="{EBC41103-E2E5-4D48-9B4B-425520D3D098}">
      <dgm:prSet/>
      <dgm:spPr/>
      <dgm:t>
        <a:bodyPr/>
        <a:lstStyle/>
        <a:p>
          <a:pPr algn="l"/>
          <a:r>
            <a:rPr lang="cs-CZ" dirty="0"/>
            <a:t>Číslo projektu</a:t>
          </a:r>
          <a:r>
            <a:rPr lang="cs-CZ" dirty="0" smtClean="0"/>
            <a:t>: CZ.1.07/1.4.00/21.1437</a:t>
          </a:r>
          <a:endParaRPr lang="cs-CZ" dirty="0"/>
        </a:p>
      </dgm:t>
    </dgm:pt>
    <dgm:pt modelId="{66EC36A9-2BA2-4EC9-AAE7-037918B0215E}" type="parTrans" cxnId="{56D768D4-D8A8-4F09-8215-BEB7EB914931}">
      <dgm:prSet/>
      <dgm:spPr/>
      <dgm:t>
        <a:bodyPr/>
        <a:lstStyle/>
        <a:p>
          <a:endParaRPr lang="cs-CZ"/>
        </a:p>
      </dgm:t>
    </dgm:pt>
    <dgm:pt modelId="{CD7C273C-2CBB-488A-8BF2-5D00DBC541E5}" type="sibTrans" cxnId="{56D768D4-D8A8-4F09-8215-BEB7EB914931}">
      <dgm:prSet/>
      <dgm:spPr/>
      <dgm:t>
        <a:bodyPr/>
        <a:lstStyle/>
        <a:p>
          <a:endParaRPr lang="cs-CZ"/>
        </a:p>
      </dgm:t>
    </dgm:pt>
    <dgm:pt modelId="{DAEA276B-ECF9-46F6-A7D3-4693B2D32BC4}">
      <dgm:prSet/>
      <dgm:spPr/>
      <dgm:t>
        <a:bodyPr/>
        <a:lstStyle/>
        <a:p>
          <a:pPr algn="l"/>
          <a:r>
            <a:rPr lang="cs-CZ" dirty="0" smtClean="0"/>
            <a:t>Sada: Přírodověda pro 4.ročník</a:t>
          </a:r>
          <a:endParaRPr lang="cs-CZ" dirty="0"/>
        </a:p>
      </dgm:t>
    </dgm:pt>
    <dgm:pt modelId="{5CDD5C3F-CC99-485F-87DA-E7B8245CC121}" type="parTrans" cxnId="{3E9CE5CE-BE2A-4738-9975-063CAE07F465}">
      <dgm:prSet/>
      <dgm:spPr/>
      <dgm:t>
        <a:bodyPr/>
        <a:lstStyle/>
        <a:p>
          <a:endParaRPr lang="cs-CZ"/>
        </a:p>
      </dgm:t>
    </dgm:pt>
    <dgm:pt modelId="{CECB35EA-D988-4A7F-9A56-4637A6FB2BB0}" type="sibTrans" cxnId="{3E9CE5CE-BE2A-4738-9975-063CAE07F465}">
      <dgm:prSet/>
      <dgm:spPr/>
      <dgm:t>
        <a:bodyPr/>
        <a:lstStyle/>
        <a:p>
          <a:endParaRPr lang="cs-CZ"/>
        </a:p>
      </dgm:t>
    </dgm:pt>
    <dgm:pt modelId="{71045F8C-00FA-488E-A7BD-E2E6753D979D}" type="pres">
      <dgm:prSet presAssocID="{39F8B381-5807-488E-AC22-73DD4140ED4A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3577EC6B-C980-4F34-8C69-4365E7B8FC8C}" type="pres">
      <dgm:prSet presAssocID="{445C7998-7549-48B0-BD68-D4F0167F02E5}" presName="circle1" presStyleLbl="node1" presStyleIdx="0" presStyleCnt="6"/>
      <dgm:spPr/>
    </dgm:pt>
    <dgm:pt modelId="{6940EB87-DC1D-4BC3-9408-9AC2E1FFC039}" type="pres">
      <dgm:prSet presAssocID="{445C7998-7549-48B0-BD68-D4F0167F02E5}" presName="space" presStyleCnt="0"/>
      <dgm:spPr/>
    </dgm:pt>
    <dgm:pt modelId="{BC35EE03-4121-4EF9-923D-7CB6D30D358D}" type="pres">
      <dgm:prSet presAssocID="{445C7998-7549-48B0-BD68-D4F0167F02E5}" presName="rect1" presStyleLbl="alignAcc1" presStyleIdx="0" presStyleCnt="6"/>
      <dgm:spPr/>
      <dgm:t>
        <a:bodyPr/>
        <a:lstStyle/>
        <a:p>
          <a:endParaRPr lang="cs-CZ"/>
        </a:p>
      </dgm:t>
    </dgm:pt>
    <dgm:pt modelId="{C95EEA27-3CBF-4645-A92D-9D8AF5C1CBFC}" type="pres">
      <dgm:prSet presAssocID="{FBBFC3EA-9D9D-4F3A-BEA6-9C2C0E46BF20}" presName="vertSpace2" presStyleLbl="node1" presStyleIdx="0" presStyleCnt="6"/>
      <dgm:spPr/>
    </dgm:pt>
    <dgm:pt modelId="{851BB866-B6AE-4566-893F-4C635BA974FC}" type="pres">
      <dgm:prSet presAssocID="{FBBFC3EA-9D9D-4F3A-BEA6-9C2C0E46BF20}" presName="circle2" presStyleLbl="node1" presStyleIdx="1" presStyleCnt="6"/>
      <dgm:spPr/>
    </dgm:pt>
    <dgm:pt modelId="{643EA938-EDE0-4533-ACCC-D2BD6F3A527C}" type="pres">
      <dgm:prSet presAssocID="{FBBFC3EA-9D9D-4F3A-BEA6-9C2C0E46BF20}" presName="rect2" presStyleLbl="alignAcc1" presStyleIdx="1" presStyleCnt="6" custLinFactNeighborX="0" custLinFactNeighborY="2164"/>
      <dgm:spPr/>
      <dgm:t>
        <a:bodyPr/>
        <a:lstStyle/>
        <a:p>
          <a:endParaRPr lang="cs-CZ"/>
        </a:p>
      </dgm:t>
    </dgm:pt>
    <dgm:pt modelId="{92F31B18-D66D-4CC7-89B9-378928DE877D}" type="pres">
      <dgm:prSet presAssocID="{019433A1-1324-4DE1-9E6F-32B851095F74}" presName="vertSpace3" presStyleLbl="node1" presStyleIdx="1" presStyleCnt="6"/>
      <dgm:spPr/>
    </dgm:pt>
    <dgm:pt modelId="{902074E1-B931-4618-97F1-FADBE82E9C3C}" type="pres">
      <dgm:prSet presAssocID="{019433A1-1324-4DE1-9E6F-32B851095F74}" presName="circle3" presStyleLbl="node1" presStyleIdx="2" presStyleCnt="6"/>
      <dgm:spPr/>
    </dgm:pt>
    <dgm:pt modelId="{A3817367-F2BC-482F-8832-FA00B51DCCF3}" type="pres">
      <dgm:prSet presAssocID="{019433A1-1324-4DE1-9E6F-32B851095F74}" presName="rect3" presStyleLbl="alignAcc1" presStyleIdx="2" presStyleCnt="6"/>
      <dgm:spPr/>
      <dgm:t>
        <a:bodyPr/>
        <a:lstStyle/>
        <a:p>
          <a:endParaRPr lang="cs-CZ"/>
        </a:p>
      </dgm:t>
    </dgm:pt>
    <dgm:pt modelId="{626ABFF6-56C8-4386-B662-68EC364EED9D}" type="pres">
      <dgm:prSet presAssocID="{DAEA276B-ECF9-46F6-A7D3-4693B2D32BC4}" presName="vertSpace4" presStyleLbl="node1" presStyleIdx="2" presStyleCnt="6"/>
      <dgm:spPr/>
    </dgm:pt>
    <dgm:pt modelId="{6DB11F1C-D028-4800-9625-6611CA9DE6D4}" type="pres">
      <dgm:prSet presAssocID="{DAEA276B-ECF9-46F6-A7D3-4693B2D32BC4}" presName="circle4" presStyleLbl="node1" presStyleIdx="3" presStyleCnt="6"/>
      <dgm:spPr/>
    </dgm:pt>
    <dgm:pt modelId="{CDED6FE3-AD8F-4ACC-B6B8-710EDDD97598}" type="pres">
      <dgm:prSet presAssocID="{DAEA276B-ECF9-46F6-A7D3-4693B2D32BC4}" presName="rect4" presStyleLbl="alignAcc1" presStyleIdx="3" presStyleCnt="6"/>
      <dgm:spPr/>
      <dgm:t>
        <a:bodyPr/>
        <a:lstStyle/>
        <a:p>
          <a:endParaRPr lang="cs-CZ"/>
        </a:p>
      </dgm:t>
    </dgm:pt>
    <dgm:pt modelId="{397AC6D7-84A6-4150-958F-83C92D9ACF38}" type="pres">
      <dgm:prSet presAssocID="{C73C7642-F245-4585-8F88-243F9FAEF6CA}" presName="vertSpace5" presStyleLbl="node1" presStyleIdx="3" presStyleCnt="6"/>
      <dgm:spPr/>
    </dgm:pt>
    <dgm:pt modelId="{D7419528-33A6-416D-9E64-B3F7915C5149}" type="pres">
      <dgm:prSet presAssocID="{C73C7642-F245-4585-8F88-243F9FAEF6CA}" presName="circle5" presStyleLbl="node1" presStyleIdx="4" presStyleCnt="6"/>
      <dgm:spPr/>
    </dgm:pt>
    <dgm:pt modelId="{97289DF2-90F4-4EC2-A9FC-633B00BAB610}" type="pres">
      <dgm:prSet presAssocID="{C73C7642-F245-4585-8F88-243F9FAEF6CA}" presName="rect5" presStyleLbl="alignAcc1" presStyleIdx="4" presStyleCnt="6"/>
      <dgm:spPr/>
      <dgm:t>
        <a:bodyPr/>
        <a:lstStyle/>
        <a:p>
          <a:endParaRPr lang="cs-CZ"/>
        </a:p>
      </dgm:t>
    </dgm:pt>
    <dgm:pt modelId="{234EBA9D-95B4-4C20-A84E-6F65F1085DC6}" type="pres">
      <dgm:prSet presAssocID="{EBC41103-E2E5-4D48-9B4B-425520D3D098}" presName="vertSpace6" presStyleLbl="node1" presStyleIdx="4" presStyleCnt="6"/>
      <dgm:spPr/>
    </dgm:pt>
    <dgm:pt modelId="{12255512-213F-41DF-90A6-8B4CD74A2B52}" type="pres">
      <dgm:prSet presAssocID="{EBC41103-E2E5-4D48-9B4B-425520D3D098}" presName="circle6" presStyleLbl="node1" presStyleIdx="5" presStyleCnt="6"/>
      <dgm:spPr/>
    </dgm:pt>
    <dgm:pt modelId="{50C2F88D-8688-44C2-A854-691F34009D3B}" type="pres">
      <dgm:prSet presAssocID="{EBC41103-E2E5-4D48-9B4B-425520D3D098}" presName="rect6" presStyleLbl="alignAcc1" presStyleIdx="5" presStyleCnt="6"/>
      <dgm:spPr/>
      <dgm:t>
        <a:bodyPr/>
        <a:lstStyle/>
        <a:p>
          <a:endParaRPr lang="cs-CZ"/>
        </a:p>
      </dgm:t>
    </dgm:pt>
    <dgm:pt modelId="{4D19AB04-24FA-40C2-B203-52AE3D15E171}" type="pres">
      <dgm:prSet presAssocID="{445C7998-7549-48B0-BD68-D4F0167F02E5}" presName="rect1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32BF48F-0145-4429-9E02-8FCA946CCE9E}" type="pres">
      <dgm:prSet presAssocID="{FBBFC3EA-9D9D-4F3A-BEA6-9C2C0E46BF20}" presName="rect2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297F21-D4FD-4A41-AE58-814D01A6B5E7}" type="pres">
      <dgm:prSet presAssocID="{019433A1-1324-4DE1-9E6F-32B851095F74}" presName="rect3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69A1436-182C-465B-AD7F-FE48E0C090C1}" type="pres">
      <dgm:prSet presAssocID="{DAEA276B-ECF9-46F6-A7D3-4693B2D32BC4}" presName="rect4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AA41A67C-3D3F-4AE9-9E0F-5D7F7BB2E741}" type="pres">
      <dgm:prSet presAssocID="{C73C7642-F245-4585-8F88-243F9FAEF6CA}" presName="rect5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F969C235-9271-4D34-B740-D627A121CAD0}" type="pres">
      <dgm:prSet presAssocID="{EBC41103-E2E5-4D48-9B4B-425520D3D098}" presName="rect6ParTxNoCh" presStyleLbl="alignAcc1" presStyleIdx="5" presStyleCnt="6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5F69F612-BCCE-4AB9-978A-EE5903EA4028}" type="presOf" srcId="{FBBFC3EA-9D9D-4F3A-BEA6-9C2C0E46BF20}" destId="{643EA938-EDE0-4533-ACCC-D2BD6F3A527C}" srcOrd="0" destOrd="0" presId="urn:microsoft.com/office/officeart/2005/8/layout/target3"/>
    <dgm:cxn modelId="{56D768D4-D8A8-4F09-8215-BEB7EB914931}" srcId="{39F8B381-5807-488E-AC22-73DD4140ED4A}" destId="{EBC41103-E2E5-4D48-9B4B-425520D3D098}" srcOrd="5" destOrd="0" parTransId="{66EC36A9-2BA2-4EC9-AAE7-037918B0215E}" sibTransId="{CD7C273C-2CBB-488A-8BF2-5D00DBC541E5}"/>
    <dgm:cxn modelId="{3E9CE5CE-BE2A-4738-9975-063CAE07F465}" srcId="{39F8B381-5807-488E-AC22-73DD4140ED4A}" destId="{DAEA276B-ECF9-46F6-A7D3-4693B2D32BC4}" srcOrd="3" destOrd="0" parTransId="{5CDD5C3F-CC99-485F-87DA-E7B8245CC121}" sibTransId="{CECB35EA-D988-4A7F-9A56-4637A6FB2BB0}"/>
    <dgm:cxn modelId="{58CDAC94-D9B4-408E-A411-C0122F534C38}" type="presOf" srcId="{DAEA276B-ECF9-46F6-A7D3-4693B2D32BC4}" destId="{F69A1436-182C-465B-AD7F-FE48E0C090C1}" srcOrd="1" destOrd="0" presId="urn:microsoft.com/office/officeart/2005/8/layout/target3"/>
    <dgm:cxn modelId="{1C5D0075-9542-40B2-A210-6E44F32E9081}" type="presOf" srcId="{019433A1-1324-4DE1-9E6F-32B851095F74}" destId="{A3817367-F2BC-482F-8832-FA00B51DCCF3}" srcOrd="0" destOrd="0" presId="urn:microsoft.com/office/officeart/2005/8/layout/target3"/>
    <dgm:cxn modelId="{3B5DD088-83B4-424E-9520-DF62B0FF488E}" type="presOf" srcId="{019433A1-1324-4DE1-9E6F-32B851095F74}" destId="{E7297F21-D4FD-4A41-AE58-814D01A6B5E7}" srcOrd="1" destOrd="0" presId="urn:microsoft.com/office/officeart/2005/8/layout/target3"/>
    <dgm:cxn modelId="{6FBD54DE-9697-4325-9642-8E7A36E6CA22}" type="presOf" srcId="{C73C7642-F245-4585-8F88-243F9FAEF6CA}" destId="{97289DF2-90F4-4EC2-A9FC-633B00BAB610}" srcOrd="0" destOrd="0" presId="urn:microsoft.com/office/officeart/2005/8/layout/target3"/>
    <dgm:cxn modelId="{3941D727-4E25-49F3-B945-40485A6B4AC9}" type="presOf" srcId="{FBBFC3EA-9D9D-4F3A-BEA6-9C2C0E46BF20}" destId="{832BF48F-0145-4429-9E02-8FCA946CCE9E}" srcOrd="1" destOrd="0" presId="urn:microsoft.com/office/officeart/2005/8/layout/target3"/>
    <dgm:cxn modelId="{B2F7E6DF-19D8-44D9-A674-383F24CF76EE}" type="presOf" srcId="{39F8B381-5807-488E-AC22-73DD4140ED4A}" destId="{71045F8C-00FA-488E-A7BD-E2E6753D979D}" srcOrd="0" destOrd="0" presId="urn:microsoft.com/office/officeart/2005/8/layout/target3"/>
    <dgm:cxn modelId="{BCB163C3-3B0F-4F74-88F0-37F026D4C894}" srcId="{39F8B381-5807-488E-AC22-73DD4140ED4A}" destId="{445C7998-7549-48B0-BD68-D4F0167F02E5}" srcOrd="0" destOrd="0" parTransId="{D4A1AC32-6B30-44CD-A965-234E2C33692F}" sibTransId="{C846DAC9-9D22-4975-84AF-8D4E4FA8DA5C}"/>
    <dgm:cxn modelId="{1F49B47C-3126-4E74-8593-96D96E09C661}" type="presOf" srcId="{445C7998-7549-48B0-BD68-D4F0167F02E5}" destId="{BC35EE03-4121-4EF9-923D-7CB6D30D358D}" srcOrd="0" destOrd="0" presId="urn:microsoft.com/office/officeart/2005/8/layout/target3"/>
    <dgm:cxn modelId="{4455CCFF-D061-4409-A053-3C0FF78D8DF8}" type="presOf" srcId="{445C7998-7549-48B0-BD68-D4F0167F02E5}" destId="{4D19AB04-24FA-40C2-B203-52AE3D15E171}" srcOrd="1" destOrd="0" presId="urn:microsoft.com/office/officeart/2005/8/layout/target3"/>
    <dgm:cxn modelId="{2E79B18C-6245-45D1-800E-D13320153362}" type="presOf" srcId="{EBC41103-E2E5-4D48-9B4B-425520D3D098}" destId="{50C2F88D-8688-44C2-A854-691F34009D3B}" srcOrd="0" destOrd="0" presId="urn:microsoft.com/office/officeart/2005/8/layout/target3"/>
    <dgm:cxn modelId="{C24533D2-26E5-47EB-8A39-D4FB9E52EFE6}" srcId="{39F8B381-5807-488E-AC22-73DD4140ED4A}" destId="{FBBFC3EA-9D9D-4F3A-BEA6-9C2C0E46BF20}" srcOrd="1" destOrd="0" parTransId="{DDB8DF17-17D4-4A37-80A4-B2BE20408FA2}" sibTransId="{83B48451-91B6-4E15-99C9-0FE713D5286E}"/>
    <dgm:cxn modelId="{808A55A3-7A45-463B-8870-E66256D18048}" srcId="{39F8B381-5807-488E-AC22-73DD4140ED4A}" destId="{C73C7642-F245-4585-8F88-243F9FAEF6CA}" srcOrd="4" destOrd="0" parTransId="{3E2FFE2A-E7B1-401F-BAB6-893DF909FA64}" sibTransId="{C6F235C3-B62B-4F7C-8AF0-6D3C84052041}"/>
    <dgm:cxn modelId="{011DD8BF-E596-4ECA-B306-B84BA9664A3D}" type="presOf" srcId="{EBC41103-E2E5-4D48-9B4B-425520D3D098}" destId="{F969C235-9271-4D34-B740-D627A121CAD0}" srcOrd="1" destOrd="0" presId="urn:microsoft.com/office/officeart/2005/8/layout/target3"/>
    <dgm:cxn modelId="{64AD265E-2968-4B33-9517-897B05DCE351}" type="presOf" srcId="{C73C7642-F245-4585-8F88-243F9FAEF6CA}" destId="{AA41A67C-3D3F-4AE9-9E0F-5D7F7BB2E741}" srcOrd="1" destOrd="0" presId="urn:microsoft.com/office/officeart/2005/8/layout/target3"/>
    <dgm:cxn modelId="{2A2BCF91-C654-4E19-950C-39AA1A49C169}" srcId="{39F8B381-5807-488E-AC22-73DD4140ED4A}" destId="{019433A1-1324-4DE1-9E6F-32B851095F74}" srcOrd="2" destOrd="0" parTransId="{2AB92C11-48B1-4C26-9CC1-F4AB2F53C03B}" sibTransId="{2716416C-EF69-44CA-AEFE-14F7FF081354}"/>
    <dgm:cxn modelId="{A2AAF51E-EFE1-4D24-A8A3-E3DC899F1A1D}" type="presOf" srcId="{DAEA276B-ECF9-46F6-A7D3-4693B2D32BC4}" destId="{CDED6FE3-AD8F-4ACC-B6B8-710EDDD97598}" srcOrd="0" destOrd="0" presId="urn:microsoft.com/office/officeart/2005/8/layout/target3"/>
    <dgm:cxn modelId="{DE417697-1360-4D2C-A2E3-050893C4B368}" type="presParOf" srcId="{71045F8C-00FA-488E-A7BD-E2E6753D979D}" destId="{3577EC6B-C980-4F34-8C69-4365E7B8FC8C}" srcOrd="0" destOrd="0" presId="urn:microsoft.com/office/officeart/2005/8/layout/target3"/>
    <dgm:cxn modelId="{BA746E25-63F6-455E-8437-7538142DCC60}" type="presParOf" srcId="{71045F8C-00FA-488E-A7BD-E2E6753D979D}" destId="{6940EB87-DC1D-4BC3-9408-9AC2E1FFC039}" srcOrd="1" destOrd="0" presId="urn:microsoft.com/office/officeart/2005/8/layout/target3"/>
    <dgm:cxn modelId="{92A8CE7B-E6E2-4402-97B8-175A57F661F7}" type="presParOf" srcId="{71045F8C-00FA-488E-A7BD-E2E6753D979D}" destId="{BC35EE03-4121-4EF9-923D-7CB6D30D358D}" srcOrd="2" destOrd="0" presId="urn:microsoft.com/office/officeart/2005/8/layout/target3"/>
    <dgm:cxn modelId="{0FF4E96B-46F2-4412-B3BE-4681B80EC1F4}" type="presParOf" srcId="{71045F8C-00FA-488E-A7BD-E2E6753D979D}" destId="{C95EEA27-3CBF-4645-A92D-9D8AF5C1CBFC}" srcOrd="3" destOrd="0" presId="urn:microsoft.com/office/officeart/2005/8/layout/target3"/>
    <dgm:cxn modelId="{A3ABAC9B-F1D6-4BF1-8F9F-1CFA7D5452FB}" type="presParOf" srcId="{71045F8C-00FA-488E-A7BD-E2E6753D979D}" destId="{851BB866-B6AE-4566-893F-4C635BA974FC}" srcOrd="4" destOrd="0" presId="urn:microsoft.com/office/officeart/2005/8/layout/target3"/>
    <dgm:cxn modelId="{7E82B860-FD9F-4ACB-B88E-4A5C5DA0C644}" type="presParOf" srcId="{71045F8C-00FA-488E-A7BD-E2E6753D979D}" destId="{643EA938-EDE0-4533-ACCC-D2BD6F3A527C}" srcOrd="5" destOrd="0" presId="urn:microsoft.com/office/officeart/2005/8/layout/target3"/>
    <dgm:cxn modelId="{0CE95EC5-CD6B-4F1B-9F70-7EE244A97531}" type="presParOf" srcId="{71045F8C-00FA-488E-A7BD-E2E6753D979D}" destId="{92F31B18-D66D-4CC7-89B9-378928DE877D}" srcOrd="6" destOrd="0" presId="urn:microsoft.com/office/officeart/2005/8/layout/target3"/>
    <dgm:cxn modelId="{AC070EED-AF3E-4FC3-8B75-7C6D35ED3EE0}" type="presParOf" srcId="{71045F8C-00FA-488E-A7BD-E2E6753D979D}" destId="{902074E1-B931-4618-97F1-FADBE82E9C3C}" srcOrd="7" destOrd="0" presId="urn:microsoft.com/office/officeart/2005/8/layout/target3"/>
    <dgm:cxn modelId="{5D10847C-2F6A-4CE9-BC4D-A7218A1350AC}" type="presParOf" srcId="{71045F8C-00FA-488E-A7BD-E2E6753D979D}" destId="{A3817367-F2BC-482F-8832-FA00B51DCCF3}" srcOrd="8" destOrd="0" presId="urn:microsoft.com/office/officeart/2005/8/layout/target3"/>
    <dgm:cxn modelId="{C6D0117D-1DB2-4D47-B684-7F1E51C1B447}" type="presParOf" srcId="{71045F8C-00FA-488E-A7BD-E2E6753D979D}" destId="{626ABFF6-56C8-4386-B662-68EC364EED9D}" srcOrd="9" destOrd="0" presId="urn:microsoft.com/office/officeart/2005/8/layout/target3"/>
    <dgm:cxn modelId="{3BC83635-9D3D-438B-BCFB-3ED064E2D6C5}" type="presParOf" srcId="{71045F8C-00FA-488E-A7BD-E2E6753D979D}" destId="{6DB11F1C-D028-4800-9625-6611CA9DE6D4}" srcOrd="10" destOrd="0" presId="urn:microsoft.com/office/officeart/2005/8/layout/target3"/>
    <dgm:cxn modelId="{8CF85331-D30D-4FB3-ACCE-D07FBE458A48}" type="presParOf" srcId="{71045F8C-00FA-488E-A7BD-E2E6753D979D}" destId="{CDED6FE3-AD8F-4ACC-B6B8-710EDDD97598}" srcOrd="11" destOrd="0" presId="urn:microsoft.com/office/officeart/2005/8/layout/target3"/>
    <dgm:cxn modelId="{51CEB8A5-CE36-4908-9404-757FD1973565}" type="presParOf" srcId="{71045F8C-00FA-488E-A7BD-E2E6753D979D}" destId="{397AC6D7-84A6-4150-958F-83C92D9ACF38}" srcOrd="12" destOrd="0" presId="urn:microsoft.com/office/officeart/2005/8/layout/target3"/>
    <dgm:cxn modelId="{0BBE54AC-27D2-4F95-8193-4809D81E0FFF}" type="presParOf" srcId="{71045F8C-00FA-488E-A7BD-E2E6753D979D}" destId="{D7419528-33A6-416D-9E64-B3F7915C5149}" srcOrd="13" destOrd="0" presId="urn:microsoft.com/office/officeart/2005/8/layout/target3"/>
    <dgm:cxn modelId="{4FCB4C2B-C1D1-47BA-B30B-B2A4FCAABB13}" type="presParOf" srcId="{71045F8C-00FA-488E-A7BD-E2E6753D979D}" destId="{97289DF2-90F4-4EC2-A9FC-633B00BAB610}" srcOrd="14" destOrd="0" presId="urn:microsoft.com/office/officeart/2005/8/layout/target3"/>
    <dgm:cxn modelId="{004A2E52-737A-4A5A-8D57-47C9A0DBB0FC}" type="presParOf" srcId="{71045F8C-00FA-488E-A7BD-E2E6753D979D}" destId="{234EBA9D-95B4-4C20-A84E-6F65F1085DC6}" srcOrd="15" destOrd="0" presId="urn:microsoft.com/office/officeart/2005/8/layout/target3"/>
    <dgm:cxn modelId="{79591259-FBA9-4661-87D1-2A0C208FD8D7}" type="presParOf" srcId="{71045F8C-00FA-488E-A7BD-E2E6753D979D}" destId="{12255512-213F-41DF-90A6-8B4CD74A2B52}" srcOrd="16" destOrd="0" presId="urn:microsoft.com/office/officeart/2005/8/layout/target3"/>
    <dgm:cxn modelId="{8308CFAB-CCA8-41A3-BB05-CB95938D7DBF}" type="presParOf" srcId="{71045F8C-00FA-488E-A7BD-E2E6753D979D}" destId="{50C2F88D-8688-44C2-A854-691F34009D3B}" srcOrd="17" destOrd="0" presId="urn:microsoft.com/office/officeart/2005/8/layout/target3"/>
    <dgm:cxn modelId="{00A003CF-4BAE-4A7E-B527-319406F52F72}" type="presParOf" srcId="{71045F8C-00FA-488E-A7BD-E2E6753D979D}" destId="{4D19AB04-24FA-40C2-B203-52AE3D15E171}" srcOrd="18" destOrd="0" presId="urn:microsoft.com/office/officeart/2005/8/layout/target3"/>
    <dgm:cxn modelId="{B9F96ACF-85A4-4F67-9A67-06B353F09EDA}" type="presParOf" srcId="{71045F8C-00FA-488E-A7BD-E2E6753D979D}" destId="{832BF48F-0145-4429-9E02-8FCA946CCE9E}" srcOrd="19" destOrd="0" presId="urn:microsoft.com/office/officeart/2005/8/layout/target3"/>
    <dgm:cxn modelId="{7677268B-9AEF-40D1-B5A6-0B94534D22AF}" type="presParOf" srcId="{71045F8C-00FA-488E-A7BD-E2E6753D979D}" destId="{E7297F21-D4FD-4A41-AE58-814D01A6B5E7}" srcOrd="20" destOrd="0" presId="urn:microsoft.com/office/officeart/2005/8/layout/target3"/>
    <dgm:cxn modelId="{A319EF78-F347-46DA-B116-3702522D11D0}" type="presParOf" srcId="{71045F8C-00FA-488E-A7BD-E2E6753D979D}" destId="{F69A1436-182C-465B-AD7F-FE48E0C090C1}" srcOrd="21" destOrd="0" presId="urn:microsoft.com/office/officeart/2005/8/layout/target3"/>
    <dgm:cxn modelId="{DAED7CB4-8E8D-4C3D-B165-100F6BDBF244}" type="presParOf" srcId="{71045F8C-00FA-488E-A7BD-E2E6753D979D}" destId="{AA41A67C-3D3F-4AE9-9E0F-5D7F7BB2E741}" srcOrd="22" destOrd="0" presId="urn:microsoft.com/office/officeart/2005/8/layout/target3"/>
    <dgm:cxn modelId="{522890B7-DD76-47A8-81D6-591F69E38A08}" type="presParOf" srcId="{71045F8C-00FA-488E-A7BD-E2E6753D979D}" destId="{F969C235-9271-4D34-B740-D627A121CAD0}" srcOrd="23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577EC6B-C980-4F34-8C69-4365E7B8FC8C}">
      <dsp:nvSpPr>
        <dsp:cNvPr id="0" name=""/>
        <dsp:cNvSpPr/>
      </dsp:nvSpPr>
      <dsp:spPr>
        <a:xfrm>
          <a:off x="0" y="0"/>
          <a:ext cx="4032447" cy="4032447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C35EE03-4121-4EF9-923D-7CB6D30D358D}">
      <dsp:nvSpPr>
        <dsp:cNvPr id="0" name=""/>
        <dsp:cNvSpPr/>
      </dsp:nvSpPr>
      <dsp:spPr>
        <a:xfrm>
          <a:off x="2016223" y="0"/>
          <a:ext cx="4752528" cy="4032447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školy</a:t>
          </a:r>
          <a:r>
            <a:rPr lang="cs-CZ" sz="1400" kern="1200" dirty="0" smtClean="0"/>
            <a:t>: Základní škola a mateřská škola  Domažlice , </a:t>
          </a:r>
          <a:r>
            <a:rPr lang="cs-CZ" sz="1400" kern="1200" dirty="0" err="1" smtClean="0"/>
            <a:t>Msgre</a:t>
          </a:r>
          <a:r>
            <a:rPr lang="cs-CZ" sz="1400" kern="1200" dirty="0" smtClean="0"/>
            <a:t> B. Staška 232, příspěvková organizace </a:t>
          </a:r>
          <a:endParaRPr lang="cs-CZ" sz="1400" kern="1200" dirty="0"/>
        </a:p>
      </dsp:txBody>
      <dsp:txXfrm>
        <a:off x="2016223" y="0"/>
        <a:ext cx="4752528" cy="504057"/>
      </dsp:txXfrm>
    </dsp:sp>
    <dsp:sp modelId="{851BB866-B6AE-4566-893F-4C635BA974FC}">
      <dsp:nvSpPr>
        <dsp:cNvPr id="0" name=""/>
        <dsp:cNvSpPr/>
      </dsp:nvSpPr>
      <dsp:spPr>
        <a:xfrm>
          <a:off x="352839" y="504057"/>
          <a:ext cx="3326768" cy="332676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43EA938-EDE0-4533-ACCC-D2BD6F3A527C}">
      <dsp:nvSpPr>
        <dsp:cNvPr id="0" name=""/>
        <dsp:cNvSpPr/>
      </dsp:nvSpPr>
      <dsp:spPr>
        <a:xfrm>
          <a:off x="2016223" y="576048"/>
          <a:ext cx="4752528" cy="332676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baseline="0" dirty="0"/>
            <a:t>Autor: </a:t>
          </a:r>
          <a:r>
            <a:rPr lang="cs-CZ" sz="1400" kern="1200" baseline="0" dirty="0" smtClean="0"/>
            <a:t>Mgr. Zdeňka Hrušková</a:t>
          </a:r>
          <a:endParaRPr lang="cs-CZ" sz="1400" kern="1200" baseline="0" dirty="0"/>
        </a:p>
      </dsp:txBody>
      <dsp:txXfrm>
        <a:off x="2016223" y="576048"/>
        <a:ext cx="4752528" cy="504057"/>
      </dsp:txXfrm>
    </dsp:sp>
    <dsp:sp modelId="{902074E1-B931-4618-97F1-FADBE82E9C3C}">
      <dsp:nvSpPr>
        <dsp:cNvPr id="0" name=""/>
        <dsp:cNvSpPr/>
      </dsp:nvSpPr>
      <dsp:spPr>
        <a:xfrm>
          <a:off x="705679" y="1008114"/>
          <a:ext cx="2621088" cy="2621088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3817367-F2BC-482F-8832-FA00B51DCCF3}">
      <dsp:nvSpPr>
        <dsp:cNvPr id="0" name=""/>
        <dsp:cNvSpPr/>
      </dsp:nvSpPr>
      <dsp:spPr>
        <a:xfrm>
          <a:off x="2016223" y="1008114"/>
          <a:ext cx="4752528" cy="2621088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Název : </a:t>
          </a:r>
          <a:r>
            <a:rPr lang="cs-CZ" sz="1400" kern="1200" dirty="0" smtClean="0"/>
            <a:t>VY_32_INOVACE_29_Užitkovost rostlin a živočichů</a:t>
          </a:r>
          <a:endParaRPr lang="cs-CZ" sz="1400" kern="1200" dirty="0"/>
        </a:p>
      </dsp:txBody>
      <dsp:txXfrm>
        <a:off x="2016223" y="1008114"/>
        <a:ext cx="4752528" cy="504053"/>
      </dsp:txXfrm>
    </dsp:sp>
    <dsp:sp modelId="{6DB11F1C-D028-4800-9625-6611CA9DE6D4}">
      <dsp:nvSpPr>
        <dsp:cNvPr id="0" name=""/>
        <dsp:cNvSpPr/>
      </dsp:nvSpPr>
      <dsp:spPr>
        <a:xfrm>
          <a:off x="1058517" y="1512167"/>
          <a:ext cx="1915412" cy="1915412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DED6FE3-AD8F-4ACC-B6B8-710EDDD97598}">
      <dsp:nvSpPr>
        <dsp:cNvPr id="0" name=""/>
        <dsp:cNvSpPr/>
      </dsp:nvSpPr>
      <dsp:spPr>
        <a:xfrm>
          <a:off x="2016223" y="1512167"/>
          <a:ext cx="4752528" cy="1915412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Sada: Přírodověda pro 4.ročník</a:t>
          </a:r>
          <a:endParaRPr lang="cs-CZ" sz="1400" kern="1200" dirty="0"/>
        </a:p>
      </dsp:txBody>
      <dsp:txXfrm>
        <a:off x="2016223" y="1512167"/>
        <a:ext cx="4752528" cy="504057"/>
      </dsp:txXfrm>
    </dsp:sp>
    <dsp:sp modelId="{D7419528-33A6-416D-9E64-B3F7915C5149}">
      <dsp:nvSpPr>
        <dsp:cNvPr id="0" name=""/>
        <dsp:cNvSpPr/>
      </dsp:nvSpPr>
      <dsp:spPr>
        <a:xfrm>
          <a:off x="1411357" y="2016225"/>
          <a:ext cx="1209733" cy="120973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7289DF2-90F4-4EC2-A9FC-633B00BAB610}">
      <dsp:nvSpPr>
        <dsp:cNvPr id="0" name=""/>
        <dsp:cNvSpPr/>
      </dsp:nvSpPr>
      <dsp:spPr>
        <a:xfrm>
          <a:off x="2016223" y="2016225"/>
          <a:ext cx="4752528" cy="120973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 smtClean="0"/>
            <a:t>Téma: </a:t>
          </a:r>
          <a:r>
            <a:rPr lang="cs-CZ" sz="1400" kern="1200" dirty="0" smtClean="0"/>
            <a:t>Užitkovost rostlin a živočichů </a:t>
          </a:r>
          <a:endParaRPr lang="cs-CZ" sz="1400" kern="1200" dirty="0"/>
        </a:p>
      </dsp:txBody>
      <dsp:txXfrm>
        <a:off x="2016223" y="2016225"/>
        <a:ext cx="4752528" cy="504057"/>
      </dsp:txXfrm>
    </dsp:sp>
    <dsp:sp modelId="{12255512-213F-41DF-90A6-8B4CD74A2B52}">
      <dsp:nvSpPr>
        <dsp:cNvPr id="0" name=""/>
        <dsp:cNvSpPr/>
      </dsp:nvSpPr>
      <dsp:spPr>
        <a:xfrm>
          <a:off x="1764197" y="2520282"/>
          <a:ext cx="504053" cy="504053"/>
        </a:xfrm>
        <a:prstGeom prst="pie">
          <a:avLst>
            <a:gd name="adj1" fmla="val 5400000"/>
            <a:gd name="adj2" fmla="val 1620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0C2F88D-8688-44C2-A854-691F34009D3B}">
      <dsp:nvSpPr>
        <dsp:cNvPr id="0" name=""/>
        <dsp:cNvSpPr/>
      </dsp:nvSpPr>
      <dsp:spPr>
        <a:xfrm>
          <a:off x="2016223" y="2520282"/>
          <a:ext cx="4752528" cy="504053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lvl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1400" kern="1200" dirty="0"/>
            <a:t>Číslo projektu</a:t>
          </a:r>
          <a:r>
            <a:rPr lang="cs-CZ" sz="1400" kern="1200" dirty="0" smtClean="0"/>
            <a:t>: CZ.1.07/1.4.00/21.1437</a:t>
          </a:r>
          <a:endParaRPr lang="cs-CZ" sz="1400" kern="1200" dirty="0"/>
        </a:p>
      </dsp:txBody>
      <dsp:txXfrm>
        <a:off x="2016223" y="2520282"/>
        <a:ext cx="4752528" cy="5040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711E415-92E9-4348-90E4-550002717387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BA7106A-A9DB-49A6-84EB-8B9E2125E623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3731007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BA7106A-A9DB-49A6-84EB-8B9E2125E623}" type="slidenum">
              <a:rPr lang="cs-CZ" smtClean="0"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46382539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9361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719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1547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3331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33152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23144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4343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55468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07523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699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932019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2CD3B8-8B97-4C13-ABBD-C0BF8712391E}" type="datetimeFigureOut">
              <a:rPr lang="cs-CZ" smtClean="0"/>
              <a:t>13.5.2012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F11583-F2DE-49A5-8062-95B7C6F65B1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20805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22907672"/>
              </p:ext>
            </p:extLst>
          </p:nvPr>
        </p:nvGraphicFramePr>
        <p:xfrm>
          <a:off x="1259632" y="1700808"/>
          <a:ext cx="6768752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51720" y="317144"/>
            <a:ext cx="5402263" cy="10493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39699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Pro 4.ročník</a:t>
            </a:r>
          </a:p>
          <a:p>
            <a:r>
              <a:rPr lang="cs-CZ" dirty="0" smtClean="0"/>
              <a:t>Opakování učiva</a:t>
            </a:r>
          </a:p>
          <a:p>
            <a:r>
              <a:rPr lang="cs-CZ" dirty="0" smtClean="0"/>
              <a:t>Termín použití – </a:t>
            </a:r>
            <a:r>
              <a:rPr lang="cs-CZ" dirty="0" smtClean="0"/>
              <a:t>květen</a:t>
            </a:r>
            <a:endParaRPr lang="cs-CZ" dirty="0" smtClean="0"/>
          </a:p>
          <a:p>
            <a:r>
              <a:rPr lang="cs-CZ" dirty="0" smtClean="0"/>
              <a:t>Inovace – procvičení probraného učiva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519172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Zařaď správně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/>
              <a:t>Užitková rostlina</a:t>
            </a:r>
          </a:p>
          <a:p>
            <a:r>
              <a:rPr lang="cs-CZ" dirty="0" smtClean="0"/>
              <a:t>Užitkové zvíře </a:t>
            </a:r>
          </a:p>
          <a:p>
            <a:r>
              <a:rPr lang="cs-CZ" dirty="0" smtClean="0"/>
              <a:t>Volně žijící zvíře </a:t>
            </a:r>
          </a:p>
          <a:p>
            <a:r>
              <a:rPr lang="cs-CZ" dirty="0" smtClean="0"/>
              <a:t>Planě rostoucí rostlina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  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46489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Řešení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 smtClean="0"/>
              <a:t>  Užitková rostlina- žito, oves, mrkev, kukuřice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Užitkové zvíře- králík, ovce, kráva, slepice, prase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Volně žijící zvíře- zajíc, jelen, žába, veverka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Planě rostoucí rostlina- sněženka, jitrocel, </a:t>
            </a:r>
          </a:p>
          <a:p>
            <a:pPr marL="0" indent="0">
              <a:buNone/>
            </a:pPr>
            <a:r>
              <a:rPr lang="cs-CZ" dirty="0"/>
              <a:t> </a:t>
            </a:r>
            <a:r>
              <a:rPr lang="cs-CZ" dirty="0" smtClean="0"/>
              <a:t>  podběl, sedmikráska, sasanka</a:t>
            </a:r>
            <a:r>
              <a:rPr lang="cs-CZ" smtClean="0"/>
              <a:t>, pomněnka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9735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284</TotalTime>
  <Words>123</Words>
  <Application>Microsoft Office PowerPoint</Application>
  <PresentationFormat>Předvádění na obrazovce (4:3)</PresentationFormat>
  <Paragraphs>24</Paragraphs>
  <Slides>4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Prezentace aplikace PowerPoint</vt:lpstr>
      <vt:lpstr>ANOTACE</vt:lpstr>
      <vt:lpstr>Zařaď správně</vt:lpstr>
      <vt:lpstr>Řešení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pc</dc:creator>
  <cp:lastModifiedBy>Hrušková Zdeňka</cp:lastModifiedBy>
  <cp:revision>33</cp:revision>
  <dcterms:created xsi:type="dcterms:W3CDTF">2011-08-21T15:31:45Z</dcterms:created>
  <dcterms:modified xsi:type="dcterms:W3CDTF">2012-05-13T17:41:00Z</dcterms:modified>
</cp:coreProperties>
</file>