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VY_32_INOVACE_30_Období života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Období života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VY_32_INOVACE_30_Období života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Období života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5519081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Samostatná práce</a:t>
            </a:r>
            <a:endParaRPr lang="cs-CZ" dirty="0" smtClean="0"/>
          </a:p>
          <a:p>
            <a:r>
              <a:rPr lang="cs-CZ" dirty="0" smtClean="0"/>
              <a:t>Termín použití – </a:t>
            </a:r>
            <a:r>
              <a:rPr lang="cs-CZ" dirty="0" smtClean="0"/>
              <a:t>květen</a:t>
            </a:r>
            <a:endParaRPr lang="cs-CZ" dirty="0" smtClean="0"/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Napiš období života</a:t>
            </a:r>
          </a:p>
          <a:p>
            <a:r>
              <a:rPr lang="cs-CZ" dirty="0" smtClean="0"/>
              <a:t>Ke každému období uveď příklad rodinných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příslušníků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967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Novorozenec – bratranec</a:t>
            </a:r>
          </a:p>
          <a:p>
            <a:r>
              <a:rPr lang="cs-CZ" dirty="0" smtClean="0"/>
              <a:t>Kojenec – sestra</a:t>
            </a:r>
          </a:p>
          <a:p>
            <a:r>
              <a:rPr lang="cs-CZ" dirty="0" smtClean="0"/>
              <a:t>Batole – sestřenice</a:t>
            </a:r>
          </a:p>
          <a:p>
            <a:r>
              <a:rPr lang="cs-CZ" dirty="0" smtClean="0"/>
              <a:t>Předškolák – bratranec</a:t>
            </a:r>
          </a:p>
          <a:p>
            <a:r>
              <a:rPr lang="cs-CZ" dirty="0" smtClean="0"/>
              <a:t>Školák – bratr</a:t>
            </a:r>
          </a:p>
          <a:p>
            <a:r>
              <a:rPr lang="cs-CZ" dirty="0" smtClean="0"/>
              <a:t>Dospělý – maminka, tatínek, teta, strýc</a:t>
            </a:r>
          </a:p>
          <a:p>
            <a:r>
              <a:rPr lang="cs-CZ" dirty="0" smtClean="0"/>
              <a:t>Stáří – babička</a:t>
            </a:r>
            <a:r>
              <a:rPr lang="cs-CZ" smtClean="0"/>
              <a:t>, dědeček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260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275</TotalTime>
  <Words>99</Words>
  <Application>Microsoft Office PowerPoint</Application>
  <PresentationFormat>Předvádění na obrazovce (4:3)</PresentationFormat>
  <Paragraphs>24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Období života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2012-05-13T17:55:24Z</dcterms:modified>
</cp:coreProperties>
</file>