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3" r:id="rId3"/>
    <p:sldId id="260" r:id="rId4"/>
    <p:sldId id="256" r:id="rId5"/>
    <p:sldId id="261" r:id="rId6"/>
    <p:sldId id="257" r:id="rId7"/>
    <p:sldId id="258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1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VY_22_INOVACE_30_My free time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Téma:My free time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4.ročník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568335-2BE2-4276-89BB-5A827BCA9C70}" type="presOf" srcId="{445C7998-7549-48B0-BD68-D4F0167F02E5}" destId="{4D19AB04-24FA-40C2-B203-52AE3D15E171}" srcOrd="1" destOrd="0" presId="urn:microsoft.com/office/officeart/2005/8/layout/target3"/>
    <dgm:cxn modelId="{8F7ADDEF-D304-48AB-A46E-C47F3846F4EE}" type="presOf" srcId="{445C7998-7549-48B0-BD68-D4F0167F02E5}" destId="{BC35EE03-4121-4EF9-923D-7CB6D30D358D}" srcOrd="0" destOrd="0" presId="urn:microsoft.com/office/officeart/2005/8/layout/target3"/>
    <dgm:cxn modelId="{BB3C0CA4-397E-47BB-8DEC-4A04D604A796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0F43379-924A-49E2-AC24-A790FD0C4C34}" type="presOf" srcId="{EBC41103-E2E5-4D48-9B4B-425520D3D098}" destId="{50C2F88D-8688-44C2-A854-691F34009D3B}" srcOrd="0" destOrd="0" presId="urn:microsoft.com/office/officeart/2005/8/layout/target3"/>
    <dgm:cxn modelId="{48210930-79EB-4BDB-8949-19A3EDC15D6A}" type="presOf" srcId="{DAEA276B-ECF9-46F6-A7D3-4693B2D32BC4}" destId="{CDED6FE3-AD8F-4ACC-B6B8-710EDDD97598}" srcOrd="0" destOrd="0" presId="urn:microsoft.com/office/officeart/2005/8/layout/target3"/>
    <dgm:cxn modelId="{914855C7-FA72-4D0D-8966-7CFEFF9780A7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40A3C7D-EBB3-488B-B72C-81FC7C6EA4C3}" type="presOf" srcId="{019433A1-1324-4DE1-9E6F-32B851095F74}" destId="{A3817367-F2BC-482F-8832-FA00B51DCCF3}" srcOrd="0" destOrd="0" presId="urn:microsoft.com/office/officeart/2005/8/layout/target3"/>
    <dgm:cxn modelId="{415B3396-7D6A-4ED9-A6EE-B8971AFBDF01}" type="presOf" srcId="{39F8B381-5807-488E-AC22-73DD4140ED4A}" destId="{71045F8C-00FA-488E-A7BD-E2E6753D979D}" srcOrd="0" destOrd="0" presId="urn:microsoft.com/office/officeart/2005/8/layout/target3"/>
    <dgm:cxn modelId="{94F0C9DA-6EE0-4E7B-8ABA-62AAB7EAABCF}" type="presOf" srcId="{C73C7642-F245-4585-8F88-243F9FAEF6CA}" destId="{AA41A67C-3D3F-4AE9-9E0F-5D7F7BB2E741}" srcOrd="1" destOrd="0" presId="urn:microsoft.com/office/officeart/2005/8/layout/target3"/>
    <dgm:cxn modelId="{57F03F94-8FDC-4224-BF41-6666E7D8CCFC}" type="presOf" srcId="{C73C7642-F245-4585-8F88-243F9FAEF6CA}" destId="{97289DF2-90F4-4EC2-A9FC-633B00BAB610}" srcOrd="0" destOrd="0" presId="urn:microsoft.com/office/officeart/2005/8/layout/target3"/>
    <dgm:cxn modelId="{35917444-C997-4BB4-8FAB-E00B626F4FFD}" type="presOf" srcId="{FBBFC3EA-9D9D-4F3A-BEA6-9C2C0E46BF20}" destId="{643EA938-EDE0-4533-ACCC-D2BD6F3A527C}" srcOrd="0" destOrd="0" presId="urn:microsoft.com/office/officeart/2005/8/layout/target3"/>
    <dgm:cxn modelId="{0147D207-DCD7-4010-B3C2-771E9EC36509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5D539EA-722C-4CFF-9124-B698C423BCB3}" type="presOf" srcId="{DAEA276B-ECF9-46F6-A7D3-4693B2D32BC4}" destId="{F69A1436-182C-465B-AD7F-FE48E0C090C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FFBB0A3-C37F-4BD7-8281-830333006D7A}" type="presParOf" srcId="{71045F8C-00FA-488E-A7BD-E2E6753D979D}" destId="{3577EC6B-C980-4F34-8C69-4365E7B8FC8C}" srcOrd="0" destOrd="0" presId="urn:microsoft.com/office/officeart/2005/8/layout/target3"/>
    <dgm:cxn modelId="{019F13A8-E7BE-44A1-982D-D9E52BFEE025}" type="presParOf" srcId="{71045F8C-00FA-488E-A7BD-E2E6753D979D}" destId="{6940EB87-DC1D-4BC3-9408-9AC2E1FFC039}" srcOrd="1" destOrd="0" presId="urn:microsoft.com/office/officeart/2005/8/layout/target3"/>
    <dgm:cxn modelId="{848B89CA-2AC1-4DA2-BC5A-AB36B71E6E4D}" type="presParOf" srcId="{71045F8C-00FA-488E-A7BD-E2E6753D979D}" destId="{BC35EE03-4121-4EF9-923D-7CB6D30D358D}" srcOrd="2" destOrd="0" presId="urn:microsoft.com/office/officeart/2005/8/layout/target3"/>
    <dgm:cxn modelId="{D0D6DF65-17FA-40A9-83B6-82C0AA71FED2}" type="presParOf" srcId="{71045F8C-00FA-488E-A7BD-E2E6753D979D}" destId="{C95EEA27-3CBF-4645-A92D-9D8AF5C1CBFC}" srcOrd="3" destOrd="0" presId="urn:microsoft.com/office/officeart/2005/8/layout/target3"/>
    <dgm:cxn modelId="{F7EFB4DD-E387-4C1E-A639-695043D3DA82}" type="presParOf" srcId="{71045F8C-00FA-488E-A7BD-E2E6753D979D}" destId="{851BB866-B6AE-4566-893F-4C635BA974FC}" srcOrd="4" destOrd="0" presId="urn:microsoft.com/office/officeart/2005/8/layout/target3"/>
    <dgm:cxn modelId="{5BF7F513-9C73-4AD0-A960-2C2FEA1781AA}" type="presParOf" srcId="{71045F8C-00FA-488E-A7BD-E2E6753D979D}" destId="{643EA938-EDE0-4533-ACCC-D2BD6F3A527C}" srcOrd="5" destOrd="0" presId="urn:microsoft.com/office/officeart/2005/8/layout/target3"/>
    <dgm:cxn modelId="{7B4046E7-1A31-4B3A-9102-4574F60EF84C}" type="presParOf" srcId="{71045F8C-00FA-488E-A7BD-E2E6753D979D}" destId="{92F31B18-D66D-4CC7-89B9-378928DE877D}" srcOrd="6" destOrd="0" presId="urn:microsoft.com/office/officeart/2005/8/layout/target3"/>
    <dgm:cxn modelId="{53E0EC0C-46E2-417B-8F65-420C542B45E7}" type="presParOf" srcId="{71045F8C-00FA-488E-A7BD-E2E6753D979D}" destId="{902074E1-B931-4618-97F1-FADBE82E9C3C}" srcOrd="7" destOrd="0" presId="urn:microsoft.com/office/officeart/2005/8/layout/target3"/>
    <dgm:cxn modelId="{1927F669-83CC-43DF-931F-7B93E38E85B2}" type="presParOf" srcId="{71045F8C-00FA-488E-A7BD-E2E6753D979D}" destId="{A3817367-F2BC-482F-8832-FA00B51DCCF3}" srcOrd="8" destOrd="0" presId="urn:microsoft.com/office/officeart/2005/8/layout/target3"/>
    <dgm:cxn modelId="{FFF8589A-5CA7-4555-B110-59FF3705A488}" type="presParOf" srcId="{71045F8C-00FA-488E-A7BD-E2E6753D979D}" destId="{626ABFF6-56C8-4386-B662-68EC364EED9D}" srcOrd="9" destOrd="0" presId="urn:microsoft.com/office/officeart/2005/8/layout/target3"/>
    <dgm:cxn modelId="{FF8CB5DB-E46E-4234-9A35-CB92A7DEDAB7}" type="presParOf" srcId="{71045F8C-00FA-488E-A7BD-E2E6753D979D}" destId="{6DB11F1C-D028-4800-9625-6611CA9DE6D4}" srcOrd="10" destOrd="0" presId="urn:microsoft.com/office/officeart/2005/8/layout/target3"/>
    <dgm:cxn modelId="{3BC9801A-C8E0-444D-9BCD-B073E40A7D81}" type="presParOf" srcId="{71045F8C-00FA-488E-A7BD-E2E6753D979D}" destId="{CDED6FE3-AD8F-4ACC-B6B8-710EDDD97598}" srcOrd="11" destOrd="0" presId="urn:microsoft.com/office/officeart/2005/8/layout/target3"/>
    <dgm:cxn modelId="{8F3A984B-387F-40B4-B0C4-FD1E4B575BB8}" type="presParOf" srcId="{71045F8C-00FA-488E-A7BD-E2E6753D979D}" destId="{397AC6D7-84A6-4150-958F-83C92D9ACF38}" srcOrd="12" destOrd="0" presId="urn:microsoft.com/office/officeart/2005/8/layout/target3"/>
    <dgm:cxn modelId="{9398B3AF-8B1B-4496-B9EF-CB42A5F5C678}" type="presParOf" srcId="{71045F8C-00FA-488E-A7BD-E2E6753D979D}" destId="{D7419528-33A6-416D-9E64-B3F7915C5149}" srcOrd="13" destOrd="0" presId="urn:microsoft.com/office/officeart/2005/8/layout/target3"/>
    <dgm:cxn modelId="{14ED1134-11C3-44ED-8EDE-5D46198821AD}" type="presParOf" srcId="{71045F8C-00FA-488E-A7BD-E2E6753D979D}" destId="{97289DF2-90F4-4EC2-A9FC-633B00BAB610}" srcOrd="14" destOrd="0" presId="urn:microsoft.com/office/officeart/2005/8/layout/target3"/>
    <dgm:cxn modelId="{715BA815-F43C-4C32-A8D5-7979AD554380}" type="presParOf" srcId="{71045F8C-00FA-488E-A7BD-E2E6753D979D}" destId="{234EBA9D-95B4-4C20-A84E-6F65F1085DC6}" srcOrd="15" destOrd="0" presId="urn:microsoft.com/office/officeart/2005/8/layout/target3"/>
    <dgm:cxn modelId="{E5699EB8-4E0E-4F77-95BC-A758CE51F0DA}" type="presParOf" srcId="{71045F8C-00FA-488E-A7BD-E2E6753D979D}" destId="{12255512-213F-41DF-90A6-8B4CD74A2B52}" srcOrd="16" destOrd="0" presId="urn:microsoft.com/office/officeart/2005/8/layout/target3"/>
    <dgm:cxn modelId="{10AA64DF-4D6E-4FAB-BD3D-C0769FE58AD6}" type="presParOf" srcId="{71045F8C-00FA-488E-A7BD-E2E6753D979D}" destId="{50C2F88D-8688-44C2-A854-691F34009D3B}" srcOrd="17" destOrd="0" presId="urn:microsoft.com/office/officeart/2005/8/layout/target3"/>
    <dgm:cxn modelId="{05B1BE95-B3FB-46A2-ADE9-C935737A51D6}" type="presParOf" srcId="{71045F8C-00FA-488E-A7BD-E2E6753D979D}" destId="{4D19AB04-24FA-40C2-B203-52AE3D15E171}" srcOrd="18" destOrd="0" presId="urn:microsoft.com/office/officeart/2005/8/layout/target3"/>
    <dgm:cxn modelId="{9AE7280F-250E-49DE-92DE-C44693F28F8B}" type="presParOf" srcId="{71045F8C-00FA-488E-A7BD-E2E6753D979D}" destId="{832BF48F-0145-4429-9E02-8FCA946CCE9E}" srcOrd="19" destOrd="0" presId="urn:microsoft.com/office/officeart/2005/8/layout/target3"/>
    <dgm:cxn modelId="{63F4B3A8-2539-431C-871C-FCC3A33B1951}" type="presParOf" srcId="{71045F8C-00FA-488E-A7BD-E2E6753D979D}" destId="{E7297F21-D4FD-4A41-AE58-814D01A6B5E7}" srcOrd="20" destOrd="0" presId="urn:microsoft.com/office/officeart/2005/8/layout/target3"/>
    <dgm:cxn modelId="{9D4E3C6F-8209-467F-B6E4-F4257883617C}" type="presParOf" srcId="{71045F8C-00FA-488E-A7BD-E2E6753D979D}" destId="{F69A1436-182C-465B-AD7F-FE48E0C090C1}" srcOrd="21" destOrd="0" presId="urn:microsoft.com/office/officeart/2005/8/layout/target3"/>
    <dgm:cxn modelId="{D58DD0A9-75A8-47D1-A189-55DBF4BE3B75}" type="presParOf" srcId="{71045F8C-00FA-488E-A7BD-E2E6753D979D}" destId="{AA41A67C-3D3F-4AE9-9E0F-5D7F7BB2E741}" srcOrd="22" destOrd="0" presId="urn:microsoft.com/office/officeart/2005/8/layout/target3"/>
    <dgm:cxn modelId="{8D1E40C3-38D9-4724-BB13-29898B833FF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8BB632-A48E-44FD-A755-28E285004769}" type="doc">
      <dgm:prSet loTypeId="urn:microsoft.com/office/officeart/2011/layout/CircleProcess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60BB5E93-3247-43F9-AC7B-10FD5542E0D7}">
      <dgm:prSet phldrT="[Text]"/>
      <dgm:spPr/>
      <dgm:t>
        <a:bodyPr/>
        <a:lstStyle/>
        <a:p>
          <a:r>
            <a:rPr lang="cs-CZ" smtClean="0"/>
            <a:t>Match!</a:t>
          </a:r>
          <a:endParaRPr lang="cs-CZ"/>
        </a:p>
      </dgm:t>
    </dgm:pt>
    <dgm:pt modelId="{3AE6A3D3-DA7C-4A9E-80A0-5AEE0BC2BDA7}" type="parTrans" cxnId="{6D19BE14-B5FB-4965-911B-688A7D82B4FB}">
      <dgm:prSet/>
      <dgm:spPr/>
      <dgm:t>
        <a:bodyPr/>
        <a:lstStyle/>
        <a:p>
          <a:endParaRPr lang="cs-CZ"/>
        </a:p>
      </dgm:t>
    </dgm:pt>
    <dgm:pt modelId="{7391D185-8B68-4496-BF96-2CC24A049F4E}" type="sibTrans" cxnId="{6D19BE14-B5FB-4965-911B-688A7D82B4FB}">
      <dgm:prSet/>
      <dgm:spPr/>
      <dgm:t>
        <a:bodyPr/>
        <a:lstStyle/>
        <a:p>
          <a:endParaRPr lang="cs-CZ"/>
        </a:p>
      </dgm:t>
    </dgm:pt>
    <dgm:pt modelId="{D2CF7BAF-3841-41B8-85E6-5A1FDC422E36}">
      <dgm:prSet phldrT="[Text]"/>
      <dgm:spPr/>
      <dgm:t>
        <a:bodyPr/>
        <a:lstStyle/>
        <a:p>
          <a:r>
            <a:rPr lang="cs-CZ" smtClean="0"/>
            <a:t>Find the right verb!</a:t>
          </a:r>
          <a:endParaRPr lang="cs-CZ"/>
        </a:p>
      </dgm:t>
    </dgm:pt>
    <dgm:pt modelId="{D3B2CD81-B9A7-4780-A3C9-D98048F5D6BF}" type="parTrans" cxnId="{B572D9DC-85C4-4A37-A0C3-5CA412538B19}">
      <dgm:prSet/>
      <dgm:spPr/>
      <dgm:t>
        <a:bodyPr/>
        <a:lstStyle/>
        <a:p>
          <a:endParaRPr lang="cs-CZ"/>
        </a:p>
      </dgm:t>
    </dgm:pt>
    <dgm:pt modelId="{DDE1E583-AE42-443E-9C51-294D9C004A30}" type="sibTrans" cxnId="{B572D9DC-85C4-4A37-A0C3-5CA412538B19}">
      <dgm:prSet/>
      <dgm:spPr/>
      <dgm:t>
        <a:bodyPr/>
        <a:lstStyle/>
        <a:p>
          <a:endParaRPr lang="cs-CZ"/>
        </a:p>
      </dgm:t>
    </dgm:pt>
    <dgm:pt modelId="{B2C85787-AFF3-4500-84E3-8A43156151FD}" type="pres">
      <dgm:prSet presAssocID="{D88BB632-A48E-44FD-A755-28E285004769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9B7A1163-F058-4A11-94D9-4553C985C08F}" type="pres">
      <dgm:prSet presAssocID="{D2CF7BAF-3841-41B8-85E6-5A1FDC422E36}" presName="Accent2" presStyleCnt="0"/>
      <dgm:spPr/>
    </dgm:pt>
    <dgm:pt modelId="{12E6F8AB-A4C3-4F83-8814-FA62DE4C9364}" type="pres">
      <dgm:prSet presAssocID="{D2CF7BAF-3841-41B8-85E6-5A1FDC422E36}" presName="Accent" presStyleLbl="node1" presStyleIdx="0" presStyleCnt="2"/>
      <dgm:spPr/>
    </dgm:pt>
    <dgm:pt modelId="{EEA62C0C-051C-4166-AC79-D5D9EA7FD77F}" type="pres">
      <dgm:prSet presAssocID="{D2CF7BAF-3841-41B8-85E6-5A1FDC422E36}" presName="ParentBackground2" presStyleCnt="0"/>
      <dgm:spPr/>
    </dgm:pt>
    <dgm:pt modelId="{E8B3198F-124E-4E74-B5D1-FFD12B808B95}" type="pres">
      <dgm:prSet presAssocID="{D2CF7BAF-3841-41B8-85E6-5A1FDC422E36}" presName="ParentBackground" presStyleLbl="fgAcc1" presStyleIdx="0" presStyleCnt="2"/>
      <dgm:spPr/>
      <dgm:t>
        <a:bodyPr/>
        <a:lstStyle/>
        <a:p>
          <a:endParaRPr lang="cs-CZ"/>
        </a:p>
      </dgm:t>
    </dgm:pt>
    <dgm:pt modelId="{286F6A65-FB4E-4057-AE94-D8AFC21B0E6A}" type="pres">
      <dgm:prSet presAssocID="{D2CF7BAF-3841-41B8-85E6-5A1FDC422E36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08BB8D-0D1A-4E3F-940E-59EE923CC648}" type="pres">
      <dgm:prSet presAssocID="{60BB5E93-3247-43F9-AC7B-10FD5542E0D7}" presName="Accent1" presStyleCnt="0"/>
      <dgm:spPr/>
    </dgm:pt>
    <dgm:pt modelId="{D7F2542A-99EF-4245-B88F-951E96A786BC}" type="pres">
      <dgm:prSet presAssocID="{60BB5E93-3247-43F9-AC7B-10FD5542E0D7}" presName="Accent" presStyleLbl="node1" presStyleIdx="1" presStyleCnt="2"/>
      <dgm:spPr/>
    </dgm:pt>
    <dgm:pt modelId="{4001CDE4-CFF2-4117-8FCB-C806F1805762}" type="pres">
      <dgm:prSet presAssocID="{60BB5E93-3247-43F9-AC7B-10FD5542E0D7}" presName="ParentBackground1" presStyleCnt="0"/>
      <dgm:spPr/>
    </dgm:pt>
    <dgm:pt modelId="{FB71CBC2-41A7-4865-8BFE-20CE5A57ECB9}" type="pres">
      <dgm:prSet presAssocID="{60BB5E93-3247-43F9-AC7B-10FD5542E0D7}" presName="ParentBackground" presStyleLbl="fgAcc1" presStyleIdx="1" presStyleCnt="2"/>
      <dgm:spPr/>
      <dgm:t>
        <a:bodyPr/>
        <a:lstStyle/>
        <a:p>
          <a:endParaRPr lang="cs-CZ"/>
        </a:p>
      </dgm:t>
    </dgm:pt>
    <dgm:pt modelId="{45AAB972-E4FC-4E93-99AD-717F294A8B31}" type="pres">
      <dgm:prSet presAssocID="{60BB5E93-3247-43F9-AC7B-10FD5542E0D7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6666AC-6CEC-43D5-8362-02B4181FB59E}" type="presOf" srcId="{60BB5E93-3247-43F9-AC7B-10FD5542E0D7}" destId="{FB71CBC2-41A7-4865-8BFE-20CE5A57ECB9}" srcOrd="0" destOrd="0" presId="urn:microsoft.com/office/officeart/2011/layout/CircleProcess"/>
    <dgm:cxn modelId="{5E8120F9-8848-4CBD-AB88-C6DA06CCBDC3}" type="presOf" srcId="{D2CF7BAF-3841-41B8-85E6-5A1FDC422E36}" destId="{286F6A65-FB4E-4057-AE94-D8AFC21B0E6A}" srcOrd="1" destOrd="0" presId="urn:microsoft.com/office/officeart/2011/layout/CircleProcess"/>
    <dgm:cxn modelId="{B572D9DC-85C4-4A37-A0C3-5CA412538B19}" srcId="{D88BB632-A48E-44FD-A755-28E285004769}" destId="{D2CF7BAF-3841-41B8-85E6-5A1FDC422E36}" srcOrd="1" destOrd="0" parTransId="{D3B2CD81-B9A7-4780-A3C9-D98048F5D6BF}" sibTransId="{DDE1E583-AE42-443E-9C51-294D9C004A30}"/>
    <dgm:cxn modelId="{6FDC0541-BA2E-4F60-9634-3A45F8D7FA16}" type="presOf" srcId="{60BB5E93-3247-43F9-AC7B-10FD5542E0D7}" destId="{45AAB972-E4FC-4E93-99AD-717F294A8B31}" srcOrd="1" destOrd="0" presId="urn:microsoft.com/office/officeart/2011/layout/CircleProcess"/>
    <dgm:cxn modelId="{569610C4-3C8A-42B9-AFFE-EF40BB73643F}" type="presOf" srcId="{D2CF7BAF-3841-41B8-85E6-5A1FDC422E36}" destId="{E8B3198F-124E-4E74-B5D1-FFD12B808B95}" srcOrd="0" destOrd="0" presId="urn:microsoft.com/office/officeart/2011/layout/CircleProcess"/>
    <dgm:cxn modelId="{6D19BE14-B5FB-4965-911B-688A7D82B4FB}" srcId="{D88BB632-A48E-44FD-A755-28E285004769}" destId="{60BB5E93-3247-43F9-AC7B-10FD5542E0D7}" srcOrd="0" destOrd="0" parTransId="{3AE6A3D3-DA7C-4A9E-80A0-5AEE0BC2BDA7}" sibTransId="{7391D185-8B68-4496-BF96-2CC24A049F4E}"/>
    <dgm:cxn modelId="{94A89F27-930B-40C2-8931-847752F0167D}" type="presOf" srcId="{D88BB632-A48E-44FD-A755-28E285004769}" destId="{B2C85787-AFF3-4500-84E3-8A43156151FD}" srcOrd="0" destOrd="0" presId="urn:microsoft.com/office/officeart/2011/layout/CircleProcess"/>
    <dgm:cxn modelId="{07A31CEC-3A2F-46D0-AFF1-BA49C620C47F}" type="presParOf" srcId="{B2C85787-AFF3-4500-84E3-8A43156151FD}" destId="{9B7A1163-F058-4A11-94D9-4553C985C08F}" srcOrd="0" destOrd="0" presId="urn:microsoft.com/office/officeart/2011/layout/CircleProcess"/>
    <dgm:cxn modelId="{F72F46F3-5683-4B30-9E61-2E3CA046DAA9}" type="presParOf" srcId="{9B7A1163-F058-4A11-94D9-4553C985C08F}" destId="{12E6F8AB-A4C3-4F83-8814-FA62DE4C9364}" srcOrd="0" destOrd="0" presId="urn:microsoft.com/office/officeart/2011/layout/CircleProcess"/>
    <dgm:cxn modelId="{1D488172-A480-45CA-B368-9A1E89E388B9}" type="presParOf" srcId="{B2C85787-AFF3-4500-84E3-8A43156151FD}" destId="{EEA62C0C-051C-4166-AC79-D5D9EA7FD77F}" srcOrd="1" destOrd="0" presId="urn:microsoft.com/office/officeart/2011/layout/CircleProcess"/>
    <dgm:cxn modelId="{A3C8270A-AE69-4CA6-AA9A-87F863BD9F38}" type="presParOf" srcId="{EEA62C0C-051C-4166-AC79-D5D9EA7FD77F}" destId="{E8B3198F-124E-4E74-B5D1-FFD12B808B95}" srcOrd="0" destOrd="0" presId="urn:microsoft.com/office/officeart/2011/layout/CircleProcess"/>
    <dgm:cxn modelId="{B06A3F5D-2F45-41AA-A467-D883E129C320}" type="presParOf" srcId="{B2C85787-AFF3-4500-84E3-8A43156151FD}" destId="{286F6A65-FB4E-4057-AE94-D8AFC21B0E6A}" srcOrd="2" destOrd="0" presId="urn:microsoft.com/office/officeart/2011/layout/CircleProcess"/>
    <dgm:cxn modelId="{1E3C7D69-0590-4B79-A958-6B113C1EAEAB}" type="presParOf" srcId="{B2C85787-AFF3-4500-84E3-8A43156151FD}" destId="{D308BB8D-0D1A-4E3F-940E-59EE923CC648}" srcOrd="3" destOrd="0" presId="urn:microsoft.com/office/officeart/2011/layout/CircleProcess"/>
    <dgm:cxn modelId="{729B3E00-7CDA-482A-87E9-D34BA71C27C1}" type="presParOf" srcId="{D308BB8D-0D1A-4E3F-940E-59EE923CC648}" destId="{D7F2542A-99EF-4245-B88F-951E96A786BC}" srcOrd="0" destOrd="0" presId="urn:microsoft.com/office/officeart/2011/layout/CircleProcess"/>
    <dgm:cxn modelId="{77E37A6A-174C-438F-B3CE-2628D82736B7}" type="presParOf" srcId="{B2C85787-AFF3-4500-84E3-8A43156151FD}" destId="{4001CDE4-CFF2-4117-8FCB-C806F1805762}" srcOrd="4" destOrd="0" presId="urn:microsoft.com/office/officeart/2011/layout/CircleProcess"/>
    <dgm:cxn modelId="{F0A0619F-5CD1-4913-999A-16BBECF23F77}" type="presParOf" srcId="{4001CDE4-CFF2-4117-8FCB-C806F1805762}" destId="{FB71CBC2-41A7-4865-8BFE-20CE5A57ECB9}" srcOrd="0" destOrd="0" presId="urn:microsoft.com/office/officeart/2011/layout/CircleProcess"/>
    <dgm:cxn modelId="{106D7757-A47B-4B18-9CA6-D49E161F9233}" type="presParOf" srcId="{B2C85787-AFF3-4500-84E3-8A43156151FD}" destId="{45AAB972-E4FC-4E93-99AD-717F294A8B31}" srcOrd="5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VY_22_INOVACE_30_My free time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4.ročník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Téma:My free time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6F8AB-A4C3-4F83-8814-FA62DE4C9364}">
      <dsp:nvSpPr>
        <dsp:cNvPr id="0" name=""/>
        <dsp:cNvSpPr/>
      </dsp:nvSpPr>
      <dsp:spPr>
        <a:xfrm>
          <a:off x="3839912" y="871776"/>
          <a:ext cx="2309774" cy="230974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3198F-124E-4E74-B5D1-FFD12B808B95}">
      <dsp:nvSpPr>
        <dsp:cNvPr id="0" name=""/>
        <dsp:cNvSpPr/>
      </dsp:nvSpPr>
      <dsp:spPr>
        <a:xfrm>
          <a:off x="3916871" y="948781"/>
          <a:ext cx="2155344" cy="215573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Find the right verb!</a:t>
          </a:r>
          <a:endParaRPr lang="cs-CZ" sz="2800" kern="1200"/>
        </a:p>
      </dsp:txBody>
      <dsp:txXfrm>
        <a:off x="4225217" y="1256800"/>
        <a:ext cx="1539678" cy="1539692"/>
      </dsp:txXfrm>
    </dsp:sp>
    <dsp:sp modelId="{D7F2542A-99EF-4245-B88F-951E96A786BC}">
      <dsp:nvSpPr>
        <dsp:cNvPr id="0" name=""/>
        <dsp:cNvSpPr/>
      </dsp:nvSpPr>
      <dsp:spPr>
        <a:xfrm rot="2700000">
          <a:off x="1453398" y="871518"/>
          <a:ext cx="2309850" cy="2309850"/>
        </a:xfrm>
        <a:prstGeom prst="teardrop">
          <a:avLst>
            <a:gd name="adj" fmla="val 100000"/>
          </a:avLst>
        </a:prstGeom>
        <a:solidFill>
          <a:schemeClr val="accent3">
            <a:hueOff val="-1682563"/>
            <a:satOff val="-379"/>
            <a:lumOff val="431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1CBC2-41A7-4865-8BFE-20CE5A57ECB9}">
      <dsp:nvSpPr>
        <dsp:cNvPr id="0" name=""/>
        <dsp:cNvSpPr/>
      </dsp:nvSpPr>
      <dsp:spPr>
        <a:xfrm>
          <a:off x="1530651" y="948781"/>
          <a:ext cx="2155344" cy="215573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-1682563"/>
              <a:satOff val="-379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Match!</a:t>
          </a:r>
          <a:endParaRPr lang="cs-CZ" sz="2800" kern="1200"/>
        </a:p>
      </dsp:txBody>
      <dsp:txXfrm>
        <a:off x="1838484" y="1256800"/>
        <a:ext cx="1539678" cy="15396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Kruh – proces"/>
  <dgm:desc val="Umožňuje znázornit postupné kroky v procesu. Omezeno na jedenáct tvarů úrovně 1 s neomezeným počtem tvarů úrovně 2. Nejlepších výsledků dosáhnete s malým množstvím textu. Nepoužitý text se nezobrazuje, zůstává však k dispozici, pokud přepnete rozložení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72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6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77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84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80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67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49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80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6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06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90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8887AAA-3304-42F6-B95F-83228FD41B58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14CB3D-8F41-4E52-9880-E9262B18DC5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112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093383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4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je určen pro 4.ročník</a:t>
            </a:r>
          </a:p>
          <a:p>
            <a:r>
              <a:rPr lang="cs-CZ" smtClean="0"/>
              <a:t>Procvičuje učivo učebnice Chit Chat 2, Unit 9, My free time/přítomný čas prostý/</a:t>
            </a:r>
          </a:p>
          <a:p>
            <a:r>
              <a:rPr lang="cs-CZ" smtClean="0"/>
              <a:t>Pracujeme s interaktivní tabulí</a:t>
            </a:r>
            <a:r>
              <a:rPr lang="cs-CZ" smtClean="0"/>
              <a:t>, žáci </a:t>
            </a:r>
            <a:r>
              <a:rPr lang="cs-CZ" smtClean="0"/>
              <a:t>se v střídají u tabule</a:t>
            </a:r>
          </a:p>
          <a:p>
            <a:r>
              <a:rPr lang="cs-CZ" smtClean="0"/>
              <a:t>Inovace</a:t>
            </a:r>
            <a:r>
              <a:rPr lang="cs-CZ" smtClean="0"/>
              <a:t>: práce </a:t>
            </a:r>
            <a:r>
              <a:rPr lang="cs-CZ" smtClean="0"/>
              <a:t>s interaktivní tabulí motivuje žáky k aktivnímu osvojení učiva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5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     </a:t>
            </a:r>
            <a:r>
              <a:rPr lang="cs-CZ" b="1" smtClean="0">
                <a:solidFill>
                  <a:schemeClr val="accent6">
                    <a:lumMod val="50000"/>
                  </a:schemeClr>
                </a:solidFill>
              </a:rPr>
              <a:t>My free time</a:t>
            </a:r>
            <a:endParaRPr lang="cs-CZ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5445" y="4797152"/>
            <a:ext cx="7117180" cy="861420"/>
          </a:xfrm>
        </p:spPr>
        <p:txBody>
          <a:bodyPr/>
          <a:lstStyle/>
          <a:p>
            <a:r>
              <a:rPr lang="cs-CZ" smtClean="0"/>
              <a:t>Anglický jazyk pro 4.ročník</a:t>
            </a:r>
          </a:p>
          <a:p>
            <a:r>
              <a:rPr lang="cs-CZ" smtClean="0"/>
              <a:t>Mgr. Olga Kolářová</a:t>
            </a:r>
            <a:endParaRPr lang="cs-CZ"/>
          </a:p>
        </p:txBody>
      </p:sp>
      <p:pic>
        <p:nvPicPr>
          <p:cNvPr id="2050" name="Picture 2" descr="C:\Users\Kolářová\AppData\Local\Microsoft\Windows\Temporary Internet Files\Content.IE5\AM1I8PN9\MC900197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40768"/>
            <a:ext cx="281180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40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692696"/>
            <a:ext cx="7125113" cy="924475"/>
          </a:xfrm>
        </p:spPr>
        <p:txBody>
          <a:bodyPr/>
          <a:lstStyle/>
          <a:p>
            <a:r>
              <a:rPr lang="cs-CZ" b="1" smtClean="0">
                <a:solidFill>
                  <a:schemeClr val="accent4"/>
                </a:solidFill>
              </a:rPr>
              <a:t>Obsah:</a:t>
            </a:r>
            <a:endParaRPr lang="cs-CZ" b="1">
              <a:solidFill>
                <a:schemeClr val="accent4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7266385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526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0"/>
            <a:ext cx="7125113" cy="924475"/>
          </a:xfrm>
        </p:spPr>
        <p:txBody>
          <a:bodyPr/>
          <a:lstStyle/>
          <a:p>
            <a:r>
              <a:rPr lang="cs-CZ" b="1" smtClean="0">
                <a:solidFill>
                  <a:schemeClr val="accent6">
                    <a:lumMod val="50000"/>
                  </a:schemeClr>
                </a:solidFill>
              </a:rPr>
              <a:t>Match!</a:t>
            </a:r>
            <a:endParaRPr lang="cs-CZ" b="1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Kolářová\AppData\Local\Microsoft\Windows\Temporary Internet Files\Content.IE5\S7687CZ2\MC9004300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39" y="824523"/>
            <a:ext cx="1797050" cy="160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DE4CGPLA\MC9000888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087" y="759702"/>
            <a:ext cx="1311242" cy="162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olářová\AppData\Local\Microsoft\Windows\Temporary Internet Files\Content.IE5\S1JEQ4I9\MC9002375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920" y="912445"/>
            <a:ext cx="1657284" cy="132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Kolářová\AppData\Local\Microsoft\Windows\Temporary Internet Files\Content.IE5\CFCVX2EO\MC9002911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72" y="3284984"/>
            <a:ext cx="2108783" cy="165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Kolářová\AppData\Local\Microsoft\Windows\Temporary Internet Files\Content.IE5\K0O7W0UI\MC90039672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88754"/>
            <a:ext cx="1826057" cy="184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Kolářová\AppData\Local\Microsoft\Windows\Temporary Internet Files\Content.IE5\AM1I8PN9\MC90002821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986" y="3190447"/>
            <a:ext cx="1987008" cy="175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Kolářová\AppData\Local\Microsoft\Windows\Temporary Internet Files\Content.IE5\AM1I8PN9\MC90021654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821" y="3154555"/>
            <a:ext cx="1369771" cy="182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7110290" y="5715633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g</a:t>
            </a:r>
            <a:r>
              <a:rPr lang="cs-CZ" smtClean="0">
                <a:solidFill>
                  <a:srgbClr val="0070C0"/>
                </a:solidFill>
              </a:rPr>
              <a:t>o into the forest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4789124" y="5715634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l</a:t>
            </a:r>
            <a:r>
              <a:rPr lang="cs-CZ" smtClean="0">
                <a:solidFill>
                  <a:srgbClr val="0070C0"/>
                </a:solidFill>
              </a:rPr>
              <a:t>isten to </a:t>
            </a:r>
            <a:r>
              <a:rPr lang="cs-CZ" smtClean="0">
                <a:solidFill>
                  <a:srgbClr val="0070C0"/>
                </a:solidFill>
              </a:rPr>
              <a:t>CD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7088921" y="6416570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p</a:t>
            </a:r>
            <a:r>
              <a:rPr lang="cs-CZ" smtClean="0">
                <a:solidFill>
                  <a:srgbClr val="0070C0"/>
                </a:solidFill>
              </a:rPr>
              <a:t>lay with toys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820576" y="6416571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p</a:t>
            </a:r>
            <a:r>
              <a:rPr lang="cs-CZ" smtClean="0">
                <a:solidFill>
                  <a:srgbClr val="0070C0"/>
                </a:solidFill>
              </a:rPr>
              <a:t>lay in the park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480618" y="5715634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g</a:t>
            </a:r>
            <a:r>
              <a:rPr lang="cs-CZ" smtClean="0">
                <a:solidFill>
                  <a:srgbClr val="0070C0"/>
                </a:solidFill>
              </a:rPr>
              <a:t>o shopping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2464532" y="6416571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rgbClr val="0070C0"/>
                </a:solidFill>
              </a:rPr>
              <a:t>chat with  friends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215516" y="6416571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g</a:t>
            </a:r>
            <a:r>
              <a:rPr lang="cs-CZ" smtClean="0">
                <a:solidFill>
                  <a:srgbClr val="0070C0"/>
                </a:solidFill>
              </a:rPr>
              <a:t>o fishing</a:t>
            </a:r>
            <a:endParaRPr lang="cs-CZ">
              <a:solidFill>
                <a:srgbClr val="0070C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216037" y="5715634"/>
            <a:ext cx="1944216" cy="4672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rgbClr val="0070C0"/>
                </a:solidFill>
              </a:rPr>
              <a:t>w</a:t>
            </a:r>
            <a:r>
              <a:rPr lang="cs-CZ" smtClean="0">
                <a:solidFill>
                  <a:srgbClr val="0070C0"/>
                </a:solidFill>
              </a:rPr>
              <a:t>alk a dog</a:t>
            </a:r>
            <a:endParaRPr lang="cs-CZ">
              <a:solidFill>
                <a:srgbClr val="0070C0"/>
              </a:solidFill>
            </a:endParaRPr>
          </a:p>
        </p:txBody>
      </p:sp>
      <p:pic>
        <p:nvPicPr>
          <p:cNvPr id="1040" name="Picture 16" descr="C:\Users\Kolářová\AppData\Local\Microsoft\Windows\Temporary Internet Files\Content.IE5\S1JEQ4I9\MC90034909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3252"/>
            <a:ext cx="1761134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00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accent6">
                    <a:lumMod val="75000"/>
                  </a:schemeClr>
                </a:solidFill>
              </a:rPr>
              <a:t>Find the right verb!</a:t>
            </a:r>
            <a:endParaRPr lang="cs-CZ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42995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Jane ______</a:t>
            </a:r>
            <a:r>
              <a:rPr lang="cs-CZ" sz="2400" smtClean="0">
                <a:solidFill>
                  <a:srgbClr val="FF0000"/>
                </a:solidFill>
              </a:rPr>
              <a:t>s</a:t>
            </a: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 a book.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David _____</a:t>
            </a:r>
            <a:r>
              <a:rPr lang="cs-CZ" sz="2400" smtClean="0">
                <a:solidFill>
                  <a:srgbClr val="FF0000"/>
                </a:solidFill>
              </a:rPr>
              <a:t>es </a:t>
            </a: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skating.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I _________shopping.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We _______our dog.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You likes to _____ with toys.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We _______TV on Sundays.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I _____to music every evening.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She ____</a:t>
            </a:r>
            <a:r>
              <a:rPr lang="cs-CZ" sz="2400" smtClean="0">
                <a:solidFill>
                  <a:srgbClr val="FF0000"/>
                </a:solidFill>
              </a:rPr>
              <a:t>s</a:t>
            </a: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 a bike.</a:t>
            </a:r>
          </a:p>
          <a:p>
            <a:pPr>
              <a:lnSpc>
                <a:spcPct val="120000"/>
              </a:lnSpc>
            </a:pPr>
            <a:r>
              <a:rPr lang="cs-CZ" sz="2400" smtClean="0">
                <a:solidFill>
                  <a:schemeClr val="accent5">
                    <a:lumMod val="50000"/>
                  </a:schemeClr>
                </a:solidFill>
              </a:rPr>
              <a:t>I ___in my bed and sleep.</a:t>
            </a:r>
          </a:p>
          <a:p>
            <a:endParaRPr lang="cs-CZ"/>
          </a:p>
        </p:txBody>
      </p:sp>
      <p:pic>
        <p:nvPicPr>
          <p:cNvPr id="3074" name="Picture 2" descr="C:\Users\Kolářová\AppData\Local\Microsoft\Windows\Temporary Internet Files\Content.IE5\DYZYG3L8\MC90043388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4111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03590" y="1138397"/>
            <a:ext cx="1345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I read</a:t>
            </a:r>
          </a:p>
          <a:p>
            <a:r>
              <a:rPr lang="cs-CZ" smtClean="0"/>
              <a:t>She read</a:t>
            </a:r>
            <a:r>
              <a:rPr lang="cs-CZ" smtClean="0">
                <a:solidFill>
                  <a:srgbClr val="FF0000"/>
                </a:solidFill>
              </a:rPr>
              <a:t>s</a:t>
            </a:r>
            <a:endParaRPr lang="cs-CZ">
              <a:solidFill>
                <a:srgbClr val="FF0000"/>
              </a:solidFill>
            </a:endParaRPr>
          </a:p>
        </p:txBody>
      </p:sp>
      <p:pic>
        <p:nvPicPr>
          <p:cNvPr id="3080" name="Picture 8" descr="C:\Users\Kolářová\AppData\Local\Microsoft\Windows\Temporary Internet Files\Content.IE5\DYZYG3L8\MC9003187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826" y="2276872"/>
            <a:ext cx="1313993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Kolářová\AppData\Local\Microsoft\Windows\Temporary Internet Files\Content.IE5\CFCVX2EO\MC9002949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210" y="4337456"/>
            <a:ext cx="929030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33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Zdroje:</a:t>
            </a:r>
            <a:endParaRPr lang="cs-CZ" sz="400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Ilustrace:</a:t>
            </a:r>
          </a:p>
          <a:p>
            <a:endParaRPr lang="cs-CZ"/>
          </a:p>
          <a:p>
            <a:endParaRPr lang="cs-CZ" smtClean="0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08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87</TotalTime>
  <Words>199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Spring</vt:lpstr>
      <vt:lpstr>Motiv systému Office</vt:lpstr>
      <vt:lpstr>Prezentace aplikace PowerPoint</vt:lpstr>
      <vt:lpstr>Anotace:</vt:lpstr>
      <vt:lpstr>     My free time</vt:lpstr>
      <vt:lpstr>Obsah:</vt:lpstr>
      <vt:lpstr>Match!</vt:lpstr>
      <vt:lpstr>Find the right verb!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13</cp:revision>
  <dcterms:created xsi:type="dcterms:W3CDTF">2012-03-27T14:09:42Z</dcterms:created>
  <dcterms:modified xsi:type="dcterms:W3CDTF">2012-03-28T17:50:28Z</dcterms:modified>
</cp:coreProperties>
</file>