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4" r:id="rId3"/>
    <p:sldId id="262" r:id="rId4"/>
    <p:sldId id="256" r:id="rId5"/>
    <p:sldId id="261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 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VY_22_INOVACE_31_Do you walk on Sundays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</a:t>
          </a:r>
          <a:r>
            <a:rPr lang="cs-CZ" smtClean="0"/>
            <a:t>: Do you walk on Sundays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 Anglický jazyk pro 4.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7DDDB0-374C-4C55-AE0C-07A9EC8D09B1}" type="presOf" srcId="{FBBFC3EA-9D9D-4F3A-BEA6-9C2C0E46BF20}" destId="{832BF48F-0145-4429-9E02-8FCA946CCE9E}" srcOrd="1" destOrd="0" presId="urn:microsoft.com/office/officeart/2005/8/layout/target3"/>
    <dgm:cxn modelId="{796284C3-5982-4E8D-A42E-C7F8A79BE02B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3304584-94AD-4130-8732-23FB463736A4}" type="presOf" srcId="{C73C7642-F245-4585-8F88-243F9FAEF6CA}" destId="{AA41A67C-3D3F-4AE9-9E0F-5D7F7BB2E741}" srcOrd="1" destOrd="0" presId="urn:microsoft.com/office/officeart/2005/8/layout/target3"/>
    <dgm:cxn modelId="{CE4974BB-08BB-417F-B9B5-7CF64FEA61E0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1EA0B89-C76F-4CAE-90DE-A4B1D0D491C7}" type="presOf" srcId="{C73C7642-F245-4585-8F88-243F9FAEF6CA}" destId="{97289DF2-90F4-4EC2-A9FC-633B00BAB610}" srcOrd="0" destOrd="0" presId="urn:microsoft.com/office/officeart/2005/8/layout/target3"/>
    <dgm:cxn modelId="{2EC68B1A-2875-4D59-A97C-3010038125E3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6AA4B6C-D306-4406-B8B4-397306A23D93}" type="presOf" srcId="{FBBFC3EA-9D9D-4F3A-BEA6-9C2C0E46BF20}" destId="{643EA938-EDE0-4533-ACCC-D2BD6F3A527C}" srcOrd="0" destOrd="0" presId="urn:microsoft.com/office/officeart/2005/8/layout/target3"/>
    <dgm:cxn modelId="{FE4C443F-5648-4B52-8278-C1E58F422555}" type="presOf" srcId="{445C7998-7549-48B0-BD68-D4F0167F02E5}" destId="{4D19AB04-24FA-40C2-B203-52AE3D15E171}" srcOrd="1" destOrd="0" presId="urn:microsoft.com/office/officeart/2005/8/layout/target3"/>
    <dgm:cxn modelId="{5517E04D-0D71-4E0A-9338-DAF46D08273F}" type="presOf" srcId="{DAEA276B-ECF9-46F6-A7D3-4693B2D32BC4}" destId="{F69A1436-182C-465B-AD7F-FE48E0C090C1}" srcOrd="1" destOrd="0" presId="urn:microsoft.com/office/officeart/2005/8/layout/target3"/>
    <dgm:cxn modelId="{1EFEB563-9AFA-4B62-8005-FE64B8566DB6}" type="presOf" srcId="{DAEA276B-ECF9-46F6-A7D3-4693B2D32BC4}" destId="{CDED6FE3-AD8F-4ACC-B6B8-710EDDD97598}" srcOrd="0" destOrd="0" presId="urn:microsoft.com/office/officeart/2005/8/layout/target3"/>
    <dgm:cxn modelId="{F7353D86-34B2-408A-8BD2-DFD378A37B5A}" type="presOf" srcId="{EBC41103-E2E5-4D48-9B4B-425520D3D098}" destId="{50C2F88D-8688-44C2-A854-691F34009D3B}" srcOrd="0" destOrd="0" presId="urn:microsoft.com/office/officeart/2005/8/layout/target3"/>
    <dgm:cxn modelId="{251A7750-FA91-4080-95D8-281B3E30E025}" type="presOf" srcId="{019433A1-1324-4DE1-9E6F-32B851095F74}" destId="{E7297F21-D4FD-4A41-AE58-814D01A6B5E7}" srcOrd="1" destOrd="0" presId="urn:microsoft.com/office/officeart/2005/8/layout/target3"/>
    <dgm:cxn modelId="{424985E7-295C-471E-8C22-DF85336770AA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35F0BAB-C19F-477E-B75A-9D35C8A06095}" type="presParOf" srcId="{71045F8C-00FA-488E-A7BD-E2E6753D979D}" destId="{3577EC6B-C980-4F34-8C69-4365E7B8FC8C}" srcOrd="0" destOrd="0" presId="urn:microsoft.com/office/officeart/2005/8/layout/target3"/>
    <dgm:cxn modelId="{169331E5-C2B3-4569-A612-7A1FDFFFCA17}" type="presParOf" srcId="{71045F8C-00FA-488E-A7BD-E2E6753D979D}" destId="{6940EB87-DC1D-4BC3-9408-9AC2E1FFC039}" srcOrd="1" destOrd="0" presId="urn:microsoft.com/office/officeart/2005/8/layout/target3"/>
    <dgm:cxn modelId="{70831426-3FA5-47AE-BA1E-DF0F898F4B90}" type="presParOf" srcId="{71045F8C-00FA-488E-A7BD-E2E6753D979D}" destId="{BC35EE03-4121-4EF9-923D-7CB6D30D358D}" srcOrd="2" destOrd="0" presId="urn:microsoft.com/office/officeart/2005/8/layout/target3"/>
    <dgm:cxn modelId="{3ED203A4-08C9-40FC-B403-4C8AAEDE1319}" type="presParOf" srcId="{71045F8C-00FA-488E-A7BD-E2E6753D979D}" destId="{C95EEA27-3CBF-4645-A92D-9D8AF5C1CBFC}" srcOrd="3" destOrd="0" presId="urn:microsoft.com/office/officeart/2005/8/layout/target3"/>
    <dgm:cxn modelId="{5EC6ED14-4FBB-42D0-A4C4-4301A0F572FF}" type="presParOf" srcId="{71045F8C-00FA-488E-A7BD-E2E6753D979D}" destId="{851BB866-B6AE-4566-893F-4C635BA974FC}" srcOrd="4" destOrd="0" presId="urn:microsoft.com/office/officeart/2005/8/layout/target3"/>
    <dgm:cxn modelId="{CD26CC8C-30C1-43E2-94C5-8C8FA305B758}" type="presParOf" srcId="{71045F8C-00FA-488E-A7BD-E2E6753D979D}" destId="{643EA938-EDE0-4533-ACCC-D2BD6F3A527C}" srcOrd="5" destOrd="0" presId="urn:microsoft.com/office/officeart/2005/8/layout/target3"/>
    <dgm:cxn modelId="{57918AEB-E058-410E-8FCD-193FA59034D1}" type="presParOf" srcId="{71045F8C-00FA-488E-A7BD-E2E6753D979D}" destId="{92F31B18-D66D-4CC7-89B9-378928DE877D}" srcOrd="6" destOrd="0" presId="urn:microsoft.com/office/officeart/2005/8/layout/target3"/>
    <dgm:cxn modelId="{180F71FD-EC51-4B6C-B5AD-F176D765B6EB}" type="presParOf" srcId="{71045F8C-00FA-488E-A7BD-E2E6753D979D}" destId="{902074E1-B931-4618-97F1-FADBE82E9C3C}" srcOrd="7" destOrd="0" presId="urn:microsoft.com/office/officeart/2005/8/layout/target3"/>
    <dgm:cxn modelId="{8A0EB224-2FF6-4FCF-BCC9-C256A378D618}" type="presParOf" srcId="{71045F8C-00FA-488E-A7BD-E2E6753D979D}" destId="{A3817367-F2BC-482F-8832-FA00B51DCCF3}" srcOrd="8" destOrd="0" presId="urn:microsoft.com/office/officeart/2005/8/layout/target3"/>
    <dgm:cxn modelId="{8472B4A1-C473-409D-BA12-FAB73C72EC59}" type="presParOf" srcId="{71045F8C-00FA-488E-A7BD-E2E6753D979D}" destId="{626ABFF6-56C8-4386-B662-68EC364EED9D}" srcOrd="9" destOrd="0" presId="urn:microsoft.com/office/officeart/2005/8/layout/target3"/>
    <dgm:cxn modelId="{855B8E2D-A8A8-48AE-844C-5BF3D360FBD8}" type="presParOf" srcId="{71045F8C-00FA-488E-A7BD-E2E6753D979D}" destId="{6DB11F1C-D028-4800-9625-6611CA9DE6D4}" srcOrd="10" destOrd="0" presId="urn:microsoft.com/office/officeart/2005/8/layout/target3"/>
    <dgm:cxn modelId="{BF542DAC-65BF-4DD3-9281-D73D5A94F1DB}" type="presParOf" srcId="{71045F8C-00FA-488E-A7BD-E2E6753D979D}" destId="{CDED6FE3-AD8F-4ACC-B6B8-710EDDD97598}" srcOrd="11" destOrd="0" presId="urn:microsoft.com/office/officeart/2005/8/layout/target3"/>
    <dgm:cxn modelId="{A80BB8B5-39E9-4F4A-926E-072FA0D57CA7}" type="presParOf" srcId="{71045F8C-00FA-488E-A7BD-E2E6753D979D}" destId="{397AC6D7-84A6-4150-958F-83C92D9ACF38}" srcOrd="12" destOrd="0" presId="urn:microsoft.com/office/officeart/2005/8/layout/target3"/>
    <dgm:cxn modelId="{0FA8CF5D-C293-4AD0-B6E4-318C498CB1E8}" type="presParOf" srcId="{71045F8C-00FA-488E-A7BD-E2E6753D979D}" destId="{D7419528-33A6-416D-9E64-B3F7915C5149}" srcOrd="13" destOrd="0" presId="urn:microsoft.com/office/officeart/2005/8/layout/target3"/>
    <dgm:cxn modelId="{AFA79403-1809-45F9-B5BE-897695A3333E}" type="presParOf" srcId="{71045F8C-00FA-488E-A7BD-E2E6753D979D}" destId="{97289DF2-90F4-4EC2-A9FC-633B00BAB610}" srcOrd="14" destOrd="0" presId="urn:microsoft.com/office/officeart/2005/8/layout/target3"/>
    <dgm:cxn modelId="{5E5EEC86-EF05-4FC3-9FE0-B1668DAA7DBC}" type="presParOf" srcId="{71045F8C-00FA-488E-A7BD-E2E6753D979D}" destId="{234EBA9D-95B4-4C20-A84E-6F65F1085DC6}" srcOrd="15" destOrd="0" presId="urn:microsoft.com/office/officeart/2005/8/layout/target3"/>
    <dgm:cxn modelId="{FA4A5529-F78E-4EA2-997B-16D3CF67F9AD}" type="presParOf" srcId="{71045F8C-00FA-488E-A7BD-E2E6753D979D}" destId="{12255512-213F-41DF-90A6-8B4CD74A2B52}" srcOrd="16" destOrd="0" presId="urn:microsoft.com/office/officeart/2005/8/layout/target3"/>
    <dgm:cxn modelId="{271CAC5F-7261-4710-8636-521881ADEF24}" type="presParOf" srcId="{71045F8C-00FA-488E-A7BD-E2E6753D979D}" destId="{50C2F88D-8688-44C2-A854-691F34009D3B}" srcOrd="17" destOrd="0" presId="urn:microsoft.com/office/officeart/2005/8/layout/target3"/>
    <dgm:cxn modelId="{1BBDA77F-C941-4B42-B8B4-DAB8F46503AA}" type="presParOf" srcId="{71045F8C-00FA-488E-A7BD-E2E6753D979D}" destId="{4D19AB04-24FA-40C2-B203-52AE3D15E171}" srcOrd="18" destOrd="0" presId="urn:microsoft.com/office/officeart/2005/8/layout/target3"/>
    <dgm:cxn modelId="{BF408AF2-1E33-47A7-96EA-F464676CA4DB}" type="presParOf" srcId="{71045F8C-00FA-488E-A7BD-E2E6753D979D}" destId="{832BF48F-0145-4429-9E02-8FCA946CCE9E}" srcOrd="19" destOrd="0" presId="urn:microsoft.com/office/officeart/2005/8/layout/target3"/>
    <dgm:cxn modelId="{F65A8151-0318-4C40-B327-2DCB517FF6D5}" type="presParOf" srcId="{71045F8C-00FA-488E-A7BD-E2E6753D979D}" destId="{E7297F21-D4FD-4A41-AE58-814D01A6B5E7}" srcOrd="20" destOrd="0" presId="urn:microsoft.com/office/officeart/2005/8/layout/target3"/>
    <dgm:cxn modelId="{9D515C82-F9C4-4E3C-A599-C05FA7625364}" type="presParOf" srcId="{71045F8C-00FA-488E-A7BD-E2E6753D979D}" destId="{F69A1436-182C-465B-AD7F-FE48E0C090C1}" srcOrd="21" destOrd="0" presId="urn:microsoft.com/office/officeart/2005/8/layout/target3"/>
    <dgm:cxn modelId="{F32E7FD6-365D-46A6-B069-F497D27BB8E4}" type="presParOf" srcId="{71045F8C-00FA-488E-A7BD-E2E6753D979D}" destId="{AA41A67C-3D3F-4AE9-9E0F-5D7F7BB2E741}" srcOrd="22" destOrd="0" presId="urn:microsoft.com/office/officeart/2005/8/layout/target3"/>
    <dgm:cxn modelId="{3FF29C1F-7112-437C-BD94-85EC9B7D0B0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22F07B-E7EE-43C4-93C6-78FAC4670E23}" type="doc">
      <dgm:prSet loTypeId="urn:microsoft.com/office/officeart/2005/8/layout/hProcess9" loCatId="process" qsTypeId="urn:microsoft.com/office/officeart/2005/8/quickstyle/3d2" qsCatId="3D" csTypeId="urn:microsoft.com/office/officeart/2005/8/colors/colorful3" csCatId="colorful" phldr="1"/>
      <dgm:spPr/>
    </dgm:pt>
    <dgm:pt modelId="{D3C0DC89-67E5-465A-A76D-67BF8A30ED30}">
      <dgm:prSet phldrT="[Text]"/>
      <dgm:spPr/>
      <dgm:t>
        <a:bodyPr/>
        <a:lstStyle/>
        <a:p>
          <a:r>
            <a:rPr lang="cs-CZ" smtClean="0"/>
            <a:t>Otázka.</a:t>
          </a:r>
        </a:p>
        <a:p>
          <a:r>
            <a:rPr lang="cs-CZ" smtClean="0"/>
            <a:t>Krátká odpověď.</a:t>
          </a:r>
          <a:endParaRPr lang="cs-CZ"/>
        </a:p>
      </dgm:t>
    </dgm:pt>
    <dgm:pt modelId="{614BEA13-56F8-4451-8D1A-A9DA7C07082E}" type="parTrans" cxnId="{40EEFE48-B82F-4D29-996A-744A249DF923}">
      <dgm:prSet/>
      <dgm:spPr/>
      <dgm:t>
        <a:bodyPr/>
        <a:lstStyle/>
        <a:p>
          <a:endParaRPr lang="cs-CZ"/>
        </a:p>
      </dgm:t>
    </dgm:pt>
    <dgm:pt modelId="{61565CD2-C462-460A-8597-70AA34C05D73}" type="sibTrans" cxnId="{40EEFE48-B82F-4D29-996A-744A249DF923}">
      <dgm:prSet/>
      <dgm:spPr/>
      <dgm:t>
        <a:bodyPr/>
        <a:lstStyle/>
        <a:p>
          <a:endParaRPr lang="cs-CZ"/>
        </a:p>
      </dgm:t>
    </dgm:pt>
    <dgm:pt modelId="{5B7E7973-EC0E-4B28-AE7A-19C8FA9E31D9}">
      <dgm:prSet phldrT="[Text]"/>
      <dgm:spPr/>
      <dgm:t>
        <a:bodyPr/>
        <a:lstStyle/>
        <a:p>
          <a:r>
            <a:rPr lang="cs-CZ" smtClean="0"/>
            <a:t>Tvoření otázek a odpovědí.</a:t>
          </a:r>
          <a:endParaRPr lang="cs-CZ"/>
        </a:p>
      </dgm:t>
    </dgm:pt>
    <dgm:pt modelId="{F5E5ED5D-482C-47BC-A6AE-655D4720DDCD}" type="parTrans" cxnId="{4A9B033F-3A33-4210-B9BC-DD245886575E}">
      <dgm:prSet/>
      <dgm:spPr/>
      <dgm:t>
        <a:bodyPr/>
        <a:lstStyle/>
        <a:p>
          <a:endParaRPr lang="cs-CZ"/>
        </a:p>
      </dgm:t>
    </dgm:pt>
    <dgm:pt modelId="{36E40EC7-B0E4-4BB7-96D3-3E733429E096}" type="sibTrans" cxnId="{4A9B033F-3A33-4210-B9BC-DD245886575E}">
      <dgm:prSet/>
      <dgm:spPr/>
      <dgm:t>
        <a:bodyPr/>
        <a:lstStyle/>
        <a:p>
          <a:endParaRPr lang="cs-CZ"/>
        </a:p>
      </dgm:t>
    </dgm:pt>
    <dgm:pt modelId="{8DA0B328-FB0A-43B8-BE22-C3E7EBB0B3C5}">
      <dgm:prSet phldrT="[Text]"/>
      <dgm:spPr/>
      <dgm:t>
        <a:bodyPr/>
        <a:lstStyle/>
        <a:p>
          <a:r>
            <a:rPr lang="cs-CZ" smtClean="0"/>
            <a:t>Where…?</a:t>
          </a:r>
        </a:p>
        <a:p>
          <a:r>
            <a:rPr lang="cs-CZ" smtClean="0"/>
            <a:t>Vazby s předložkou </a:t>
          </a:r>
          <a:r>
            <a:rPr lang="cs-CZ" i="1" smtClean="0"/>
            <a:t>at</a:t>
          </a:r>
          <a:r>
            <a:rPr lang="cs-CZ" smtClean="0"/>
            <a:t>.</a:t>
          </a:r>
          <a:endParaRPr lang="cs-CZ"/>
        </a:p>
      </dgm:t>
    </dgm:pt>
    <dgm:pt modelId="{3AB90D27-F6C2-413B-855C-FD2B33CC4E2B}" type="parTrans" cxnId="{945F5CDE-5445-4C01-B5F9-F65413CCD6E5}">
      <dgm:prSet/>
      <dgm:spPr/>
      <dgm:t>
        <a:bodyPr/>
        <a:lstStyle/>
        <a:p>
          <a:endParaRPr lang="cs-CZ"/>
        </a:p>
      </dgm:t>
    </dgm:pt>
    <dgm:pt modelId="{E95086BE-CA58-4504-8423-6C20148C04D9}" type="sibTrans" cxnId="{945F5CDE-5445-4C01-B5F9-F65413CCD6E5}">
      <dgm:prSet/>
      <dgm:spPr/>
      <dgm:t>
        <a:bodyPr/>
        <a:lstStyle/>
        <a:p>
          <a:endParaRPr lang="cs-CZ"/>
        </a:p>
      </dgm:t>
    </dgm:pt>
    <dgm:pt modelId="{32BB111F-B25E-422A-9237-9469BCB91D49}" type="pres">
      <dgm:prSet presAssocID="{A122F07B-E7EE-43C4-93C6-78FAC4670E23}" presName="CompostProcess" presStyleCnt="0">
        <dgm:presLayoutVars>
          <dgm:dir/>
          <dgm:resizeHandles val="exact"/>
        </dgm:presLayoutVars>
      </dgm:prSet>
      <dgm:spPr/>
    </dgm:pt>
    <dgm:pt modelId="{EB5C6995-0DAF-42E2-9776-133E912B59FF}" type="pres">
      <dgm:prSet presAssocID="{A122F07B-E7EE-43C4-93C6-78FAC4670E23}" presName="arrow" presStyleLbl="bgShp" presStyleIdx="0" presStyleCnt="1"/>
      <dgm:spPr/>
    </dgm:pt>
    <dgm:pt modelId="{80CC2A2A-47CC-4972-B457-3A49B4ED3758}" type="pres">
      <dgm:prSet presAssocID="{A122F07B-E7EE-43C4-93C6-78FAC4670E23}" presName="linearProcess" presStyleCnt="0"/>
      <dgm:spPr/>
    </dgm:pt>
    <dgm:pt modelId="{A9664A7D-B5AE-43ED-9C60-F13A0E6671E1}" type="pres">
      <dgm:prSet presAssocID="{D3C0DC89-67E5-465A-A76D-67BF8A30ED30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A9E2E3-2CD5-499C-B302-A96CC25B4803}" type="pres">
      <dgm:prSet presAssocID="{61565CD2-C462-460A-8597-70AA34C05D73}" presName="sibTrans" presStyleCnt="0"/>
      <dgm:spPr/>
    </dgm:pt>
    <dgm:pt modelId="{EF2F0BAA-C4C7-4682-B477-19ED249F8B07}" type="pres">
      <dgm:prSet presAssocID="{5B7E7973-EC0E-4B28-AE7A-19C8FA9E31D9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2B5A58-FE17-4DF1-B242-6BCDB704CA93}" type="pres">
      <dgm:prSet presAssocID="{36E40EC7-B0E4-4BB7-96D3-3E733429E096}" presName="sibTrans" presStyleCnt="0"/>
      <dgm:spPr/>
    </dgm:pt>
    <dgm:pt modelId="{6F124A1E-92DF-464C-9999-8106D6135E7D}" type="pres">
      <dgm:prSet presAssocID="{8DA0B328-FB0A-43B8-BE22-C3E7EBB0B3C5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EF7AA6-FA18-4A09-B09A-37B197A5AD1D}" type="presOf" srcId="{D3C0DC89-67E5-465A-A76D-67BF8A30ED30}" destId="{A9664A7D-B5AE-43ED-9C60-F13A0E6671E1}" srcOrd="0" destOrd="0" presId="urn:microsoft.com/office/officeart/2005/8/layout/hProcess9"/>
    <dgm:cxn modelId="{3B3CB84F-DB07-4D71-9D09-1D9F8B4BC5A2}" type="presOf" srcId="{8DA0B328-FB0A-43B8-BE22-C3E7EBB0B3C5}" destId="{6F124A1E-92DF-464C-9999-8106D6135E7D}" srcOrd="0" destOrd="0" presId="urn:microsoft.com/office/officeart/2005/8/layout/hProcess9"/>
    <dgm:cxn modelId="{40EEFE48-B82F-4D29-996A-744A249DF923}" srcId="{A122F07B-E7EE-43C4-93C6-78FAC4670E23}" destId="{D3C0DC89-67E5-465A-A76D-67BF8A30ED30}" srcOrd="0" destOrd="0" parTransId="{614BEA13-56F8-4451-8D1A-A9DA7C07082E}" sibTransId="{61565CD2-C462-460A-8597-70AA34C05D73}"/>
    <dgm:cxn modelId="{945F5CDE-5445-4C01-B5F9-F65413CCD6E5}" srcId="{A122F07B-E7EE-43C4-93C6-78FAC4670E23}" destId="{8DA0B328-FB0A-43B8-BE22-C3E7EBB0B3C5}" srcOrd="2" destOrd="0" parTransId="{3AB90D27-F6C2-413B-855C-FD2B33CC4E2B}" sibTransId="{E95086BE-CA58-4504-8423-6C20148C04D9}"/>
    <dgm:cxn modelId="{ECED15D1-1BF2-4E01-AD66-C3736E6D6076}" type="presOf" srcId="{A122F07B-E7EE-43C4-93C6-78FAC4670E23}" destId="{32BB111F-B25E-422A-9237-9469BCB91D49}" srcOrd="0" destOrd="0" presId="urn:microsoft.com/office/officeart/2005/8/layout/hProcess9"/>
    <dgm:cxn modelId="{4A9B033F-3A33-4210-B9BC-DD245886575E}" srcId="{A122F07B-E7EE-43C4-93C6-78FAC4670E23}" destId="{5B7E7973-EC0E-4B28-AE7A-19C8FA9E31D9}" srcOrd="1" destOrd="0" parTransId="{F5E5ED5D-482C-47BC-A6AE-655D4720DDCD}" sibTransId="{36E40EC7-B0E4-4BB7-96D3-3E733429E096}"/>
    <dgm:cxn modelId="{638C3E82-EB4F-4EB4-8C00-A761596B1445}" type="presOf" srcId="{5B7E7973-EC0E-4B28-AE7A-19C8FA9E31D9}" destId="{EF2F0BAA-C4C7-4682-B477-19ED249F8B07}" srcOrd="0" destOrd="0" presId="urn:microsoft.com/office/officeart/2005/8/layout/hProcess9"/>
    <dgm:cxn modelId="{2B826944-0904-4880-AB28-01A42705D9F1}" type="presParOf" srcId="{32BB111F-B25E-422A-9237-9469BCB91D49}" destId="{EB5C6995-0DAF-42E2-9776-133E912B59FF}" srcOrd="0" destOrd="0" presId="urn:microsoft.com/office/officeart/2005/8/layout/hProcess9"/>
    <dgm:cxn modelId="{CB7AC642-1A59-4B6A-967F-64E52D929378}" type="presParOf" srcId="{32BB111F-B25E-422A-9237-9469BCB91D49}" destId="{80CC2A2A-47CC-4972-B457-3A49B4ED3758}" srcOrd="1" destOrd="0" presId="urn:microsoft.com/office/officeart/2005/8/layout/hProcess9"/>
    <dgm:cxn modelId="{0ADD2961-9A72-4540-BF7A-3A4AD13E9E3C}" type="presParOf" srcId="{80CC2A2A-47CC-4972-B457-3A49B4ED3758}" destId="{A9664A7D-B5AE-43ED-9C60-F13A0E6671E1}" srcOrd="0" destOrd="0" presId="urn:microsoft.com/office/officeart/2005/8/layout/hProcess9"/>
    <dgm:cxn modelId="{3353BF36-CDFC-4FE1-B7DC-F5E55C64A882}" type="presParOf" srcId="{80CC2A2A-47CC-4972-B457-3A49B4ED3758}" destId="{9CA9E2E3-2CD5-499C-B302-A96CC25B4803}" srcOrd="1" destOrd="0" presId="urn:microsoft.com/office/officeart/2005/8/layout/hProcess9"/>
    <dgm:cxn modelId="{CF3A76A0-1440-4E29-A107-0A667E355D25}" type="presParOf" srcId="{80CC2A2A-47CC-4972-B457-3A49B4ED3758}" destId="{EF2F0BAA-C4C7-4682-B477-19ED249F8B07}" srcOrd="2" destOrd="0" presId="urn:microsoft.com/office/officeart/2005/8/layout/hProcess9"/>
    <dgm:cxn modelId="{5490B8A1-1373-4748-9D2D-E6AE9D41BEDF}" type="presParOf" srcId="{80CC2A2A-47CC-4972-B457-3A49B4ED3758}" destId="{AA2B5A58-FE17-4DF1-B242-6BCDB704CA93}" srcOrd="3" destOrd="0" presId="urn:microsoft.com/office/officeart/2005/8/layout/hProcess9"/>
    <dgm:cxn modelId="{22FDCBD2-6F21-4CF1-ABF6-9E8D6CE8246E}" type="presParOf" srcId="{80CC2A2A-47CC-4972-B457-3A49B4ED3758}" destId="{6F124A1E-92DF-464C-9999-8106D6135E7D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 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VY_22_INOVACE_31_Do you walk on Sundays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 Anglický jazyk pro 4.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/>
            <a:t>Téma</a:t>
          </a:r>
          <a:r>
            <a:rPr lang="cs-CZ" sz="1400" kern="1200" smtClean="0"/>
            <a:t>: Do you walk on Sundays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B5C6995-0DAF-42E2-9776-133E912B59FF}">
      <dsp:nvSpPr>
        <dsp:cNvPr id="0" name=""/>
        <dsp:cNvSpPr/>
      </dsp:nvSpPr>
      <dsp:spPr>
        <a:xfrm>
          <a:off x="493229" y="0"/>
          <a:ext cx="5589933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3">
                <a:tint val="40000"/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A9664A7D-B5AE-43ED-9C60-F13A0E6671E1}">
      <dsp:nvSpPr>
        <dsp:cNvPr id="0" name=""/>
        <dsp:cNvSpPr/>
      </dsp:nvSpPr>
      <dsp:spPr>
        <a:xfrm>
          <a:off x="222852" y="1219199"/>
          <a:ext cx="1972917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3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Otázka.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Krátká odpověď.</a:t>
          </a:r>
          <a:endParaRPr lang="cs-CZ" sz="2100" kern="1200"/>
        </a:p>
      </dsp:txBody>
      <dsp:txXfrm>
        <a:off x="222852" y="1219199"/>
        <a:ext cx="1972917" cy="1625600"/>
      </dsp:txXfrm>
    </dsp:sp>
    <dsp:sp modelId="{EF2F0BAA-C4C7-4682-B477-19ED249F8B07}">
      <dsp:nvSpPr>
        <dsp:cNvPr id="0" name=""/>
        <dsp:cNvSpPr/>
      </dsp:nvSpPr>
      <dsp:spPr>
        <a:xfrm>
          <a:off x="2301737" y="1219199"/>
          <a:ext cx="1972917" cy="1625600"/>
        </a:xfrm>
        <a:prstGeom prst="roundRect">
          <a:avLst/>
        </a:prstGeom>
        <a:gradFill rotWithShape="0">
          <a:gsLst>
            <a:gs pos="0">
              <a:schemeClr val="accent3">
                <a:hueOff val="8797670"/>
                <a:satOff val="-20044"/>
                <a:lumOff val="8040"/>
                <a:alphaOff val="0"/>
                <a:tint val="60000"/>
                <a:satMod val="160000"/>
              </a:schemeClr>
            </a:gs>
            <a:gs pos="46000">
              <a:schemeClr val="accent3">
                <a:hueOff val="8797670"/>
                <a:satOff val="-20044"/>
                <a:lumOff val="8040"/>
                <a:alphaOff val="0"/>
                <a:tint val="86000"/>
                <a:satMod val="160000"/>
              </a:schemeClr>
            </a:gs>
            <a:gs pos="100000">
              <a:schemeClr val="accent3">
                <a:hueOff val="8797670"/>
                <a:satOff val="-20044"/>
                <a:lumOff val="804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Tvoření otázek a odpovědí.</a:t>
          </a:r>
          <a:endParaRPr lang="cs-CZ" sz="2100" kern="1200"/>
        </a:p>
      </dsp:txBody>
      <dsp:txXfrm>
        <a:off x="2301737" y="1219199"/>
        <a:ext cx="1972917" cy="1625600"/>
      </dsp:txXfrm>
    </dsp:sp>
    <dsp:sp modelId="{6F124A1E-92DF-464C-9999-8106D6135E7D}">
      <dsp:nvSpPr>
        <dsp:cNvPr id="0" name=""/>
        <dsp:cNvSpPr/>
      </dsp:nvSpPr>
      <dsp:spPr>
        <a:xfrm>
          <a:off x="4380622" y="1219199"/>
          <a:ext cx="1972917" cy="1625600"/>
        </a:xfrm>
        <a:prstGeom prst="roundRect">
          <a:avLst/>
        </a:prstGeom>
        <a:gradFill rotWithShape="0">
          <a:gsLst>
            <a:gs pos="0">
              <a:schemeClr val="accent3">
                <a:hueOff val="17595341"/>
                <a:satOff val="-40088"/>
                <a:lumOff val="16080"/>
                <a:alphaOff val="0"/>
                <a:tint val="60000"/>
                <a:satMod val="160000"/>
              </a:schemeClr>
            </a:gs>
            <a:gs pos="46000">
              <a:schemeClr val="accent3">
                <a:hueOff val="17595341"/>
                <a:satOff val="-40088"/>
                <a:lumOff val="16080"/>
                <a:alphaOff val="0"/>
                <a:tint val="86000"/>
                <a:satMod val="160000"/>
              </a:schemeClr>
            </a:gs>
            <a:gs pos="100000">
              <a:schemeClr val="accent3">
                <a:hueOff val="17595341"/>
                <a:satOff val="-40088"/>
                <a:lumOff val="1608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Where…?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Vazby s předložkou </a:t>
          </a:r>
          <a:r>
            <a:rPr lang="cs-CZ" sz="2100" i="1" kern="1200" smtClean="0"/>
            <a:t>at</a:t>
          </a:r>
          <a:r>
            <a:rPr lang="cs-CZ" sz="2100" kern="1200" smtClean="0"/>
            <a:t>.</a:t>
          </a:r>
          <a:endParaRPr lang="cs-CZ" sz="2100" kern="1200"/>
        </a:p>
      </dsp:txBody>
      <dsp:txXfrm>
        <a:off x="4380622" y="1219199"/>
        <a:ext cx="1972917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0013AF4-3217-4D9E-80B7-29A3F3FEEEC4}" type="datetimeFigureOut">
              <a:rPr lang="cs-CZ" smtClean="0"/>
              <a:pPr/>
              <a:t>5.8.2012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88F0809-DFA2-4BF1-91E5-46DA7CBD8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0013AF4-3217-4D9E-80B7-29A3F3FEEEC4}" type="datetimeFigureOut">
              <a:rPr lang="cs-CZ" smtClean="0"/>
              <a:pPr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F0809-DFA2-4BF1-91E5-46DA7CBD8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0013AF4-3217-4D9E-80B7-29A3F3FEEEC4}" type="datetimeFigureOut">
              <a:rPr lang="cs-CZ" smtClean="0"/>
              <a:pPr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88F0809-DFA2-4BF1-91E5-46DA7CBD816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0013AF4-3217-4D9E-80B7-29A3F3FEEEC4}" type="datetimeFigureOut">
              <a:rPr lang="cs-CZ" smtClean="0"/>
              <a:pPr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88F0809-DFA2-4BF1-91E5-46DA7CBD8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0013AF4-3217-4D9E-80B7-29A3F3FEEEC4}" type="datetimeFigureOut">
              <a:rPr lang="cs-CZ" smtClean="0"/>
              <a:pPr/>
              <a:t>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88F0809-DFA2-4BF1-91E5-46DA7CBD8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3AF4-3217-4D9E-80B7-29A3F3FEEEC4}" type="datetimeFigureOut">
              <a:rPr lang="cs-CZ" smtClean="0"/>
              <a:pPr/>
              <a:t>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F0809-DFA2-4BF1-91E5-46DA7CBD8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0013AF4-3217-4D9E-80B7-29A3F3FEEEC4}" type="datetimeFigureOut">
              <a:rPr lang="cs-CZ" smtClean="0"/>
              <a:pPr/>
              <a:t>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88F0809-DFA2-4BF1-91E5-46DA7CBD8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0013AF4-3217-4D9E-80B7-29A3F3FEEEC4}" type="datetimeFigureOut">
              <a:rPr lang="cs-CZ" smtClean="0"/>
              <a:pPr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88F0809-DFA2-4BF1-91E5-46DA7CBD8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0013AF4-3217-4D9E-80B7-29A3F3FEEEC4}" type="datetimeFigureOut">
              <a:rPr lang="cs-CZ" smtClean="0"/>
              <a:pPr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88F0809-DFA2-4BF1-91E5-46DA7CBD8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3AF4-3217-4D9E-80B7-29A3F3FEEEC4}" type="datetimeFigureOut">
              <a:rPr lang="cs-CZ" smtClean="0"/>
              <a:pPr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F0809-DFA2-4BF1-91E5-46DA7CBD8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13AF4-3217-4D9E-80B7-29A3F3FEEEC4}" type="datetimeFigureOut">
              <a:rPr lang="cs-CZ" smtClean="0"/>
              <a:pPr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F0809-DFA2-4BF1-91E5-46DA7CBD8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408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7380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3257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1414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0613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3057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8247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5521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9550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2100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7317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0013AF4-3217-4D9E-80B7-29A3F3FEEEC4}" type="datetimeFigureOut">
              <a:rPr lang="cs-CZ" smtClean="0"/>
              <a:pPr/>
              <a:t>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88F0809-DFA2-4BF1-91E5-46DA7CBD8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4581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2267640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38212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Anotace: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4.ročník</a:t>
            </a:r>
          </a:p>
          <a:p>
            <a:r>
              <a:rPr lang="cs-CZ" dirty="0" smtClean="0"/>
              <a:t>Procvičuje učivo učebnice </a:t>
            </a:r>
            <a:r>
              <a:rPr lang="cs-CZ" dirty="0" err="1" smtClean="0"/>
              <a:t>Chit</a:t>
            </a:r>
            <a:r>
              <a:rPr lang="cs-CZ" dirty="0" smtClean="0"/>
              <a:t> Chat 2, Unit 9, My free </a:t>
            </a:r>
            <a:r>
              <a:rPr lang="cs-CZ" dirty="0" err="1" smtClean="0"/>
              <a:t>time</a:t>
            </a:r>
            <a:r>
              <a:rPr lang="cs-CZ" dirty="0" smtClean="0"/>
              <a:t> /přítomný čas prostý/,zaměřuje se na tvoření otázek a odpovědí.</a:t>
            </a:r>
          </a:p>
          <a:p>
            <a:r>
              <a:rPr lang="cs-CZ" dirty="0" smtClean="0"/>
              <a:t>Pracujeme s interaktivní tabulí,žáci se v práci střídají</a:t>
            </a:r>
          </a:p>
          <a:p>
            <a:r>
              <a:rPr lang="cs-CZ" dirty="0" smtClean="0"/>
              <a:t>Inovace:práce s interaktivní tabulí vybízí žáky k aktivnímu osvojení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472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29179" y="188640"/>
            <a:ext cx="8062912" cy="1470025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Do you walk on Sundays ?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Anglický jazyk pro 4.ročník</a:t>
            </a:r>
          </a:p>
          <a:p>
            <a:r>
              <a:rPr lang="cs-CZ" smtClean="0">
                <a:solidFill>
                  <a:srgbClr val="FFFF00"/>
                </a:solidFill>
              </a:rPr>
              <a:t>Mgr. Olga Kolářová</a:t>
            </a:r>
            <a:endParaRPr lang="cs-CZ">
              <a:solidFill>
                <a:srgbClr val="FFFF00"/>
              </a:solidFill>
            </a:endParaRPr>
          </a:p>
        </p:txBody>
      </p:sp>
      <p:pic>
        <p:nvPicPr>
          <p:cNvPr id="1026" name="Picture 2" descr="C:\Users\Kolářová\AppData\Local\Microsoft\Windows\Temporary Internet Files\Content.IE5\AHO4Q58R\MC9003610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645024"/>
            <a:ext cx="3440963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81239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4">
                    <a:lumMod val="75000"/>
                  </a:schemeClr>
                </a:solidFill>
              </a:rPr>
              <a:t>Obsah:</a:t>
            </a:r>
            <a:endParaRPr lang="cs-CZ">
              <a:solidFill>
                <a:schemeClr val="accent4">
                  <a:lumMod val="75000"/>
                </a:schemeClr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74462009"/>
              </p:ext>
            </p:extLst>
          </p:nvPr>
        </p:nvGraphicFramePr>
        <p:xfrm>
          <a:off x="1524000" y="1397000"/>
          <a:ext cx="657639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980758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Do</a:t>
            </a:r>
            <a:r>
              <a:rPr lang="cs-CZ" b="1" smtClean="0">
                <a:solidFill>
                  <a:srgbClr val="FFC000"/>
                </a:solidFill>
              </a:rPr>
              <a:t> you walk on Sundays?</a:t>
            </a:r>
            <a:endParaRPr lang="cs-CZ" b="1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Yes</a:t>
            </a:r>
            <a:r>
              <a:rPr lang="cs-CZ" b="1" dirty="0" smtClean="0">
                <a:solidFill>
                  <a:srgbClr val="FF0000"/>
                </a:solidFill>
              </a:rPr>
              <a:t>, I do. </a:t>
            </a:r>
            <a:r>
              <a:rPr lang="cs-CZ" dirty="0" smtClean="0"/>
              <a:t>I </a:t>
            </a:r>
            <a:r>
              <a:rPr lang="cs-CZ" dirty="0" err="1" smtClean="0"/>
              <a:t>walk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smtClean="0"/>
              <a:t>dog.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No, I don´</a:t>
            </a:r>
            <a:r>
              <a:rPr lang="cs-CZ" b="1" dirty="0" err="1" smtClean="0">
                <a:solidFill>
                  <a:srgbClr val="FF00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  <a:r>
              <a:rPr lang="cs-CZ" dirty="0" smtClean="0"/>
              <a:t>I go </a:t>
            </a:r>
            <a:r>
              <a:rPr lang="cs-CZ" dirty="0" err="1" smtClean="0"/>
              <a:t>swimming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1" name="Picture 3" descr="C:\Users\Kolářová\AppData\Local\Microsoft\Windows\Temporary Internet Files\Content.IE5\AHO4Q58R\MC9000787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941168"/>
            <a:ext cx="3420241" cy="146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H9OJA8DP\MC9003891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492896"/>
            <a:ext cx="2222425" cy="1585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40974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6004"/>
            <a:ext cx="8229600" cy="1399032"/>
          </a:xfrm>
        </p:spPr>
        <p:txBody>
          <a:bodyPr/>
          <a:lstStyle/>
          <a:p>
            <a:r>
              <a:rPr lang="cs-CZ" smtClean="0">
                <a:solidFill>
                  <a:schemeClr val="accent4">
                    <a:lumMod val="75000"/>
                  </a:schemeClr>
                </a:solidFill>
              </a:rPr>
              <a:t>What do you do </a:t>
            </a:r>
            <a:r>
              <a:rPr lang="cs-CZ" smtClean="0"/>
              <a:t>on Mondays?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06202" y="1488511"/>
            <a:ext cx="4038600" cy="4525963"/>
          </a:xfrm>
        </p:spPr>
        <p:txBody>
          <a:bodyPr>
            <a:normAutofit lnSpcReduction="10000"/>
          </a:bodyPr>
          <a:lstStyle/>
          <a:p>
            <a:pPr marL="64008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FFFF00"/>
                </a:solidFill>
              </a:rPr>
              <a:t>MONDAY:</a:t>
            </a:r>
          </a:p>
          <a:p>
            <a:pPr marL="64008" indent="0">
              <a:lnSpc>
                <a:spcPct val="150000"/>
              </a:lnSpc>
              <a:buNone/>
            </a:pPr>
            <a:endParaRPr lang="cs-CZ">
              <a:solidFill>
                <a:srgbClr val="FFFF00"/>
              </a:solidFill>
            </a:endParaRPr>
          </a:p>
          <a:p>
            <a:pPr marL="64008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FFFF00"/>
                </a:solidFill>
              </a:rPr>
              <a:t>TUESDAY:</a:t>
            </a:r>
          </a:p>
          <a:p>
            <a:pPr marL="64008" indent="0">
              <a:lnSpc>
                <a:spcPct val="150000"/>
              </a:lnSpc>
              <a:buNone/>
            </a:pPr>
            <a:endParaRPr lang="cs-CZ">
              <a:solidFill>
                <a:srgbClr val="FFFF00"/>
              </a:solidFill>
            </a:endParaRPr>
          </a:p>
          <a:p>
            <a:pPr marL="64008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FFFF00"/>
                </a:solidFill>
              </a:rPr>
              <a:t>WEDNESDAY:</a:t>
            </a:r>
          </a:p>
          <a:p>
            <a:pPr marL="64008" indent="0">
              <a:lnSpc>
                <a:spcPct val="150000"/>
              </a:lnSpc>
              <a:buNone/>
            </a:pPr>
            <a:endParaRPr lang="cs-CZ">
              <a:solidFill>
                <a:srgbClr val="FFFF00"/>
              </a:solidFill>
            </a:endParaRPr>
          </a:p>
          <a:p>
            <a:pPr marL="64008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FFFF00"/>
                </a:solidFill>
              </a:rPr>
              <a:t>THURSDAY:</a:t>
            </a:r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0932" y="1462482"/>
            <a:ext cx="4038600" cy="4525963"/>
          </a:xfrm>
        </p:spPr>
        <p:txBody>
          <a:bodyPr>
            <a:normAutofit lnSpcReduction="10000"/>
          </a:bodyPr>
          <a:lstStyle/>
          <a:p>
            <a:pPr marL="64008" indent="0">
              <a:lnSpc>
                <a:spcPct val="160000"/>
              </a:lnSpc>
              <a:buNone/>
            </a:pPr>
            <a:r>
              <a:rPr lang="cs-CZ" smtClean="0">
                <a:solidFill>
                  <a:srgbClr val="FFFF00"/>
                </a:solidFill>
              </a:rPr>
              <a:t>FRIDAY:</a:t>
            </a:r>
          </a:p>
          <a:p>
            <a:pPr marL="64008" indent="0">
              <a:lnSpc>
                <a:spcPct val="160000"/>
              </a:lnSpc>
              <a:buNone/>
            </a:pPr>
            <a:endParaRPr lang="cs-CZ">
              <a:solidFill>
                <a:srgbClr val="FFFF00"/>
              </a:solidFill>
            </a:endParaRPr>
          </a:p>
          <a:p>
            <a:pPr marL="64008" indent="0">
              <a:lnSpc>
                <a:spcPct val="160000"/>
              </a:lnSpc>
              <a:buNone/>
            </a:pPr>
            <a:r>
              <a:rPr lang="cs-CZ" smtClean="0">
                <a:solidFill>
                  <a:srgbClr val="FFFF00"/>
                </a:solidFill>
              </a:rPr>
              <a:t>SATURDAY:</a:t>
            </a:r>
          </a:p>
          <a:p>
            <a:pPr marL="64008" indent="0">
              <a:lnSpc>
                <a:spcPct val="160000"/>
              </a:lnSpc>
              <a:buNone/>
            </a:pPr>
            <a:endParaRPr lang="cs-CZ">
              <a:solidFill>
                <a:srgbClr val="FFFF00"/>
              </a:solidFill>
            </a:endParaRPr>
          </a:p>
          <a:p>
            <a:pPr marL="64008" indent="0">
              <a:lnSpc>
                <a:spcPct val="160000"/>
              </a:lnSpc>
              <a:buNone/>
            </a:pPr>
            <a:r>
              <a:rPr lang="cs-CZ" smtClean="0">
                <a:solidFill>
                  <a:srgbClr val="FFFF00"/>
                </a:solidFill>
              </a:rPr>
              <a:t>SUNDAY:</a:t>
            </a:r>
            <a:endParaRPr lang="cs-CZ">
              <a:solidFill>
                <a:srgbClr val="FFFF00"/>
              </a:solidFill>
            </a:endParaRPr>
          </a:p>
        </p:txBody>
      </p:sp>
      <p:pic>
        <p:nvPicPr>
          <p:cNvPr id="3074" name="Picture 2" descr="C:\Users\Kolářová\AppData\Local\Microsoft\Windows\Temporary Internet Files\Content.IE5\AHO4Q58R\MC900398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84784"/>
            <a:ext cx="157987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olářová\AppData\Local\Microsoft\Windows\Temporary Internet Files\Content.IE5\H9OJA8DP\MC9003536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5606" y="2795786"/>
            <a:ext cx="1954040" cy="132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olářová\AppData\Local\Microsoft\Windows\Temporary Internet Files\Content.IE5\J1ALEG8Q\MC9004282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8047" y="1464375"/>
            <a:ext cx="1488369" cy="121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olářová\AppData\Local\Microsoft\Windows\Temporary Internet Files\Content.IE5\H9OJA8DP\MC9002320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0007" y="4126230"/>
            <a:ext cx="1253315" cy="1300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olářová\AppData\Local\Microsoft\Windows\Temporary Internet Files\Content.IE5\H9OJA8DP\MC9003588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3623" y="3068960"/>
            <a:ext cx="1656184" cy="140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Kolářová\AppData\Local\Microsoft\Windows\Temporary Internet Files\Content.IE5\7LIBQ3VE\MC9002366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65104"/>
            <a:ext cx="133489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66275" y="6013198"/>
            <a:ext cx="50642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TVOŘTE DALŠÍ OTÁZKY:</a:t>
            </a:r>
          </a:p>
          <a:p>
            <a:r>
              <a:rPr lang="cs-CZ" sz="2400" smtClean="0">
                <a:solidFill>
                  <a:srgbClr val="FFFF00"/>
                </a:solidFill>
              </a:rPr>
              <a:t>Do you go running on Mondays?</a:t>
            </a:r>
            <a:endParaRPr lang="cs-CZ" sz="2400">
              <a:solidFill>
                <a:srgbClr val="FFFF00"/>
              </a:solidFill>
            </a:endParaRPr>
          </a:p>
        </p:txBody>
      </p:sp>
      <p:pic>
        <p:nvPicPr>
          <p:cNvPr id="3083" name="Picture 11" descr="C:\Users\Kolářová\AppData\Local\Microsoft\Windows\Temporary Internet Files\Content.IE5\AHO4Q58R\MC9003342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213743"/>
            <a:ext cx="1070573" cy="1630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6963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4">
                    <a:lumMod val="75000"/>
                  </a:schemeClr>
                </a:solidFill>
              </a:rPr>
              <a:t>Where …? </a:t>
            </a:r>
            <a:r>
              <a:rPr lang="cs-CZ" smtClean="0"/>
              <a:t>Match.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I go </a:t>
            </a:r>
            <a:r>
              <a:rPr lang="cs-CZ" dirty="0" err="1" smtClean="0">
                <a:solidFill>
                  <a:srgbClr val="00B0F0"/>
                </a:solidFill>
              </a:rPr>
              <a:t>swimming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I play </a:t>
            </a:r>
            <a:r>
              <a:rPr lang="cs-CZ" dirty="0" err="1" smtClean="0">
                <a:solidFill>
                  <a:srgbClr val="00B0F0"/>
                </a:solidFill>
              </a:rPr>
              <a:t>tennis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I </a:t>
            </a:r>
            <a:r>
              <a:rPr lang="cs-CZ" dirty="0" err="1" smtClean="0">
                <a:solidFill>
                  <a:srgbClr val="00B0F0"/>
                </a:solidFill>
              </a:rPr>
              <a:t>choose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new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shoes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I </a:t>
            </a:r>
            <a:r>
              <a:rPr lang="cs-CZ" dirty="0" err="1" smtClean="0">
                <a:solidFill>
                  <a:srgbClr val="00B0F0"/>
                </a:solidFill>
              </a:rPr>
              <a:t>watch</a:t>
            </a:r>
            <a:r>
              <a:rPr lang="cs-CZ" dirty="0" smtClean="0">
                <a:solidFill>
                  <a:srgbClr val="00B0F0"/>
                </a:solidFill>
              </a:rPr>
              <a:t> TV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My  </a:t>
            </a:r>
            <a:r>
              <a:rPr lang="cs-CZ" dirty="0" err="1" smtClean="0">
                <a:solidFill>
                  <a:srgbClr val="00B0F0"/>
                </a:solidFill>
              </a:rPr>
              <a:t>mum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counts</a:t>
            </a:r>
            <a:r>
              <a:rPr lang="cs-CZ" dirty="0" smtClean="0">
                <a:solidFill>
                  <a:srgbClr val="00B0F0"/>
                </a:solidFill>
              </a:rPr>
              <a:t> 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I </a:t>
            </a:r>
            <a:r>
              <a:rPr lang="cs-CZ" dirty="0" err="1" smtClean="0">
                <a:solidFill>
                  <a:srgbClr val="00B0F0"/>
                </a:solidFill>
              </a:rPr>
              <a:t>sit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with</a:t>
            </a:r>
            <a:r>
              <a:rPr lang="cs-CZ" dirty="0" smtClean="0">
                <a:solidFill>
                  <a:srgbClr val="00B0F0"/>
                </a:solidFill>
              </a:rPr>
              <a:t> my </a:t>
            </a:r>
            <a:r>
              <a:rPr lang="cs-CZ" dirty="0" err="1" smtClean="0">
                <a:solidFill>
                  <a:srgbClr val="00B0F0"/>
                </a:solidFill>
              </a:rPr>
              <a:t>friend</a:t>
            </a:r>
            <a:endParaRPr lang="cs-CZ" dirty="0" smtClean="0">
              <a:solidFill>
                <a:srgbClr val="00B0F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a</a:t>
            </a:r>
            <a:r>
              <a:rPr lang="cs-CZ" smtClean="0">
                <a:solidFill>
                  <a:srgbClr val="FFFF00"/>
                </a:solidFill>
              </a:rPr>
              <a:t>t the sports centre</a:t>
            </a:r>
          </a:p>
          <a:p>
            <a:r>
              <a:rPr lang="cs-CZ">
                <a:solidFill>
                  <a:srgbClr val="FFFF00"/>
                </a:solidFill>
              </a:rPr>
              <a:t>a</a:t>
            </a:r>
            <a:r>
              <a:rPr lang="cs-CZ" smtClean="0">
                <a:solidFill>
                  <a:srgbClr val="FFFF00"/>
                </a:solidFill>
              </a:rPr>
              <a:t>t the pool </a:t>
            </a:r>
          </a:p>
          <a:p>
            <a:r>
              <a:rPr lang="cs-CZ">
                <a:solidFill>
                  <a:srgbClr val="FFFF00"/>
                </a:solidFill>
              </a:rPr>
              <a:t>a</a:t>
            </a:r>
            <a:r>
              <a:rPr lang="cs-CZ" smtClean="0">
                <a:solidFill>
                  <a:srgbClr val="FFFF00"/>
                </a:solidFill>
              </a:rPr>
              <a:t>t school</a:t>
            </a:r>
          </a:p>
          <a:p>
            <a:r>
              <a:rPr lang="cs-CZ">
                <a:solidFill>
                  <a:srgbClr val="FFFF00"/>
                </a:solidFill>
              </a:rPr>
              <a:t>a</a:t>
            </a:r>
            <a:r>
              <a:rPr lang="cs-CZ" smtClean="0">
                <a:solidFill>
                  <a:srgbClr val="FFFF00"/>
                </a:solidFill>
              </a:rPr>
              <a:t>t the shop</a:t>
            </a:r>
          </a:p>
          <a:p>
            <a:r>
              <a:rPr lang="cs-CZ">
                <a:solidFill>
                  <a:srgbClr val="FFFF00"/>
                </a:solidFill>
              </a:rPr>
              <a:t>a</a:t>
            </a:r>
            <a:r>
              <a:rPr lang="cs-CZ" smtClean="0">
                <a:solidFill>
                  <a:srgbClr val="FFFF00"/>
                </a:solidFill>
              </a:rPr>
              <a:t>t home  </a:t>
            </a:r>
          </a:p>
          <a:p>
            <a:r>
              <a:rPr lang="cs-CZ">
                <a:solidFill>
                  <a:srgbClr val="FFFF00"/>
                </a:solidFill>
              </a:rPr>
              <a:t>a</a:t>
            </a:r>
            <a:r>
              <a:rPr lang="cs-CZ" smtClean="0">
                <a:solidFill>
                  <a:srgbClr val="FFFF00"/>
                </a:solidFill>
              </a:rPr>
              <a:t>t work</a:t>
            </a:r>
            <a:endParaRPr lang="cs-CZ">
              <a:solidFill>
                <a:srgbClr val="FFFF00"/>
              </a:solidFill>
            </a:endParaRPr>
          </a:p>
        </p:txBody>
      </p:sp>
      <p:pic>
        <p:nvPicPr>
          <p:cNvPr id="1026" name="Picture 2" descr="C:\Users\Kolářová\AppData\Local\Microsoft\Windows\Temporary Internet Files\Content.IE5\J1ALEG8Q\MC900279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25144"/>
            <a:ext cx="188132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J1ALEG8Q\MC9002856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820433"/>
            <a:ext cx="2192331" cy="2029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4805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64008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64008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789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179</TotalTime>
  <Words>238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Talent</vt:lpstr>
      <vt:lpstr>Motiv systému Office</vt:lpstr>
      <vt:lpstr>Snímek 1</vt:lpstr>
      <vt:lpstr>Anotace:</vt:lpstr>
      <vt:lpstr>Do you walk on Sundays ?</vt:lpstr>
      <vt:lpstr>Obsah:</vt:lpstr>
      <vt:lpstr>Do you walk on Sundays?</vt:lpstr>
      <vt:lpstr>What do you do on Mondays?</vt:lpstr>
      <vt:lpstr>Where …? Match.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HP</cp:lastModifiedBy>
  <cp:revision>15</cp:revision>
  <dcterms:created xsi:type="dcterms:W3CDTF">2012-03-31T16:48:56Z</dcterms:created>
  <dcterms:modified xsi:type="dcterms:W3CDTF">2012-08-05T08:38:01Z</dcterms:modified>
</cp:coreProperties>
</file>