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1"/>
  </p:notesMasterIdLst>
  <p:sldIdLst>
    <p:sldId id="264" r:id="rId3"/>
    <p:sldId id="262" r:id="rId4"/>
    <p:sldId id="256" r:id="rId5"/>
    <p:sldId id="260" r:id="rId6"/>
    <p:sldId id="258" r:id="rId7"/>
    <p:sldId id="257" r:id="rId8"/>
    <p:sldId id="259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1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 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VY_22_INOVACE_32_Amazing animals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/>
            <a:t>Téma</a:t>
          </a:r>
          <a:r>
            <a:rPr lang="cs-CZ" smtClean="0"/>
            <a:t>: Amazing animals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 Anglický jazyk pro 4.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3B4D868-04CC-4787-A6A2-83DA37837C8B}" type="presOf" srcId="{DAEA276B-ECF9-46F6-A7D3-4693B2D32BC4}" destId="{CDED6FE3-AD8F-4ACC-B6B8-710EDDD97598}" srcOrd="0" destOrd="0" presId="urn:microsoft.com/office/officeart/2005/8/layout/target3"/>
    <dgm:cxn modelId="{9009E635-7614-47A8-8CC1-88E5A2EEA77F}" type="presOf" srcId="{FBBFC3EA-9D9D-4F3A-BEA6-9C2C0E46BF20}" destId="{832BF48F-0145-4429-9E02-8FCA946CCE9E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B6B883F5-0823-4590-AFC2-71DD16B58C27}" type="presOf" srcId="{019433A1-1324-4DE1-9E6F-32B851095F74}" destId="{A3817367-F2BC-482F-8832-FA00B51DCCF3}" srcOrd="0" destOrd="0" presId="urn:microsoft.com/office/officeart/2005/8/layout/target3"/>
    <dgm:cxn modelId="{5A93EB57-2102-44B7-B530-23238E547D46}" type="presOf" srcId="{019433A1-1324-4DE1-9E6F-32B851095F74}" destId="{E7297F21-D4FD-4A41-AE58-814D01A6B5E7}" srcOrd="1" destOrd="0" presId="urn:microsoft.com/office/officeart/2005/8/layout/target3"/>
    <dgm:cxn modelId="{66B3966F-12CD-4AB1-95A0-81CFC5CA4ADD}" type="presOf" srcId="{445C7998-7549-48B0-BD68-D4F0167F02E5}" destId="{BC35EE03-4121-4EF9-923D-7CB6D30D358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9413DE9E-ED90-4DB9-A8B0-E18BF8FABB71}" type="presOf" srcId="{39F8B381-5807-488E-AC22-73DD4140ED4A}" destId="{71045F8C-00FA-488E-A7BD-E2E6753D979D}" srcOrd="0" destOrd="0" presId="urn:microsoft.com/office/officeart/2005/8/layout/target3"/>
    <dgm:cxn modelId="{C8B73D66-5E99-4BDE-9ED7-403D82F1DDFE}" type="presOf" srcId="{C73C7642-F245-4585-8F88-243F9FAEF6CA}" destId="{97289DF2-90F4-4EC2-A9FC-633B00BAB610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67850CFA-949A-4DC7-95A9-374902E054DE}" type="presOf" srcId="{DAEA276B-ECF9-46F6-A7D3-4693B2D32BC4}" destId="{F69A1436-182C-465B-AD7F-FE48E0C090C1}" srcOrd="1" destOrd="0" presId="urn:microsoft.com/office/officeart/2005/8/layout/target3"/>
    <dgm:cxn modelId="{9ABDE9BC-15A2-48FA-9E06-9D3890624A59}" type="presOf" srcId="{EBC41103-E2E5-4D48-9B4B-425520D3D098}" destId="{50C2F88D-8688-44C2-A854-691F34009D3B}" srcOrd="0" destOrd="0" presId="urn:microsoft.com/office/officeart/2005/8/layout/target3"/>
    <dgm:cxn modelId="{78871744-D598-4DC3-B898-6377303E086B}" type="presOf" srcId="{C73C7642-F245-4585-8F88-243F9FAEF6CA}" destId="{AA41A67C-3D3F-4AE9-9E0F-5D7F7BB2E74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CF37B72B-4A77-47C7-85FA-A1F93D5688BC}" type="presOf" srcId="{EBC41103-E2E5-4D48-9B4B-425520D3D098}" destId="{F969C235-9271-4D34-B740-D627A121CAD0}" srcOrd="1" destOrd="0" presId="urn:microsoft.com/office/officeart/2005/8/layout/target3"/>
    <dgm:cxn modelId="{7129B93A-1D43-48D5-8F68-ABE788E2BE1A}" type="presOf" srcId="{FBBFC3EA-9D9D-4F3A-BEA6-9C2C0E46BF20}" destId="{643EA938-EDE0-4533-ACCC-D2BD6F3A527C}" srcOrd="0" destOrd="0" presId="urn:microsoft.com/office/officeart/2005/8/layout/target3"/>
    <dgm:cxn modelId="{DBB919DC-F5CA-4E97-A095-7AC544876419}" type="presOf" srcId="{445C7998-7549-48B0-BD68-D4F0167F02E5}" destId="{4D19AB04-24FA-40C2-B203-52AE3D15E171}" srcOrd="1" destOrd="0" presId="urn:microsoft.com/office/officeart/2005/8/layout/target3"/>
    <dgm:cxn modelId="{05A6F1F7-E6FA-4530-AC2F-AEB2C6B74B86}" type="presParOf" srcId="{71045F8C-00FA-488E-A7BD-E2E6753D979D}" destId="{3577EC6B-C980-4F34-8C69-4365E7B8FC8C}" srcOrd="0" destOrd="0" presId="urn:microsoft.com/office/officeart/2005/8/layout/target3"/>
    <dgm:cxn modelId="{12AD5DEE-51DE-49B2-9B42-E4F8A088F163}" type="presParOf" srcId="{71045F8C-00FA-488E-A7BD-E2E6753D979D}" destId="{6940EB87-DC1D-4BC3-9408-9AC2E1FFC039}" srcOrd="1" destOrd="0" presId="urn:microsoft.com/office/officeart/2005/8/layout/target3"/>
    <dgm:cxn modelId="{13853D1B-B03C-4C4A-B239-150E6A70DEAA}" type="presParOf" srcId="{71045F8C-00FA-488E-A7BD-E2E6753D979D}" destId="{BC35EE03-4121-4EF9-923D-7CB6D30D358D}" srcOrd="2" destOrd="0" presId="urn:microsoft.com/office/officeart/2005/8/layout/target3"/>
    <dgm:cxn modelId="{61CFB1B4-9336-43AE-86B2-9FBC00766E16}" type="presParOf" srcId="{71045F8C-00FA-488E-A7BD-E2E6753D979D}" destId="{C95EEA27-3CBF-4645-A92D-9D8AF5C1CBFC}" srcOrd="3" destOrd="0" presId="urn:microsoft.com/office/officeart/2005/8/layout/target3"/>
    <dgm:cxn modelId="{B86515B4-A7BC-4570-A64D-6E296ED7165A}" type="presParOf" srcId="{71045F8C-00FA-488E-A7BD-E2E6753D979D}" destId="{851BB866-B6AE-4566-893F-4C635BA974FC}" srcOrd="4" destOrd="0" presId="urn:microsoft.com/office/officeart/2005/8/layout/target3"/>
    <dgm:cxn modelId="{9BB8E59D-0134-40F5-B271-D65D71FD7FE3}" type="presParOf" srcId="{71045F8C-00FA-488E-A7BD-E2E6753D979D}" destId="{643EA938-EDE0-4533-ACCC-D2BD6F3A527C}" srcOrd="5" destOrd="0" presId="urn:microsoft.com/office/officeart/2005/8/layout/target3"/>
    <dgm:cxn modelId="{2E51A36D-9B1E-4FDB-A800-2A926B7D23D4}" type="presParOf" srcId="{71045F8C-00FA-488E-A7BD-E2E6753D979D}" destId="{92F31B18-D66D-4CC7-89B9-378928DE877D}" srcOrd="6" destOrd="0" presId="urn:microsoft.com/office/officeart/2005/8/layout/target3"/>
    <dgm:cxn modelId="{95CF9B69-D88E-48DA-8EF6-EB47B8C4924C}" type="presParOf" srcId="{71045F8C-00FA-488E-A7BD-E2E6753D979D}" destId="{902074E1-B931-4618-97F1-FADBE82E9C3C}" srcOrd="7" destOrd="0" presId="urn:microsoft.com/office/officeart/2005/8/layout/target3"/>
    <dgm:cxn modelId="{FDF63599-DA46-40B1-ABC3-C66A712D8F2C}" type="presParOf" srcId="{71045F8C-00FA-488E-A7BD-E2E6753D979D}" destId="{A3817367-F2BC-482F-8832-FA00B51DCCF3}" srcOrd="8" destOrd="0" presId="urn:microsoft.com/office/officeart/2005/8/layout/target3"/>
    <dgm:cxn modelId="{4A163F70-5CC3-41B7-B109-23B2879CEB0F}" type="presParOf" srcId="{71045F8C-00FA-488E-A7BD-E2E6753D979D}" destId="{626ABFF6-56C8-4386-B662-68EC364EED9D}" srcOrd="9" destOrd="0" presId="urn:microsoft.com/office/officeart/2005/8/layout/target3"/>
    <dgm:cxn modelId="{5D0F1CD5-1490-46FE-BA1A-1CF2FCE46E72}" type="presParOf" srcId="{71045F8C-00FA-488E-A7BD-E2E6753D979D}" destId="{6DB11F1C-D028-4800-9625-6611CA9DE6D4}" srcOrd="10" destOrd="0" presId="urn:microsoft.com/office/officeart/2005/8/layout/target3"/>
    <dgm:cxn modelId="{F156F6C9-572C-4E4C-A8D0-40B68D161D4E}" type="presParOf" srcId="{71045F8C-00FA-488E-A7BD-E2E6753D979D}" destId="{CDED6FE3-AD8F-4ACC-B6B8-710EDDD97598}" srcOrd="11" destOrd="0" presId="urn:microsoft.com/office/officeart/2005/8/layout/target3"/>
    <dgm:cxn modelId="{D52D4583-6905-4DFA-B038-0610CE915CFA}" type="presParOf" srcId="{71045F8C-00FA-488E-A7BD-E2E6753D979D}" destId="{397AC6D7-84A6-4150-958F-83C92D9ACF38}" srcOrd="12" destOrd="0" presId="urn:microsoft.com/office/officeart/2005/8/layout/target3"/>
    <dgm:cxn modelId="{5BD5B2C9-B14A-403B-A30E-A228A34D26E2}" type="presParOf" srcId="{71045F8C-00FA-488E-A7BD-E2E6753D979D}" destId="{D7419528-33A6-416D-9E64-B3F7915C5149}" srcOrd="13" destOrd="0" presId="urn:microsoft.com/office/officeart/2005/8/layout/target3"/>
    <dgm:cxn modelId="{135266D7-808B-4689-8C2E-6903ECEDB1DE}" type="presParOf" srcId="{71045F8C-00FA-488E-A7BD-E2E6753D979D}" destId="{97289DF2-90F4-4EC2-A9FC-633B00BAB610}" srcOrd="14" destOrd="0" presId="urn:microsoft.com/office/officeart/2005/8/layout/target3"/>
    <dgm:cxn modelId="{41CAE164-546F-4F80-80AD-FCC178C9C5DB}" type="presParOf" srcId="{71045F8C-00FA-488E-A7BD-E2E6753D979D}" destId="{234EBA9D-95B4-4C20-A84E-6F65F1085DC6}" srcOrd="15" destOrd="0" presId="urn:microsoft.com/office/officeart/2005/8/layout/target3"/>
    <dgm:cxn modelId="{D7139E02-86EE-451A-9AE1-4C70C6CB1B5F}" type="presParOf" srcId="{71045F8C-00FA-488E-A7BD-E2E6753D979D}" destId="{12255512-213F-41DF-90A6-8B4CD74A2B52}" srcOrd="16" destOrd="0" presId="urn:microsoft.com/office/officeart/2005/8/layout/target3"/>
    <dgm:cxn modelId="{3C2198A5-9E8F-4512-AC1F-F3A96BAFA5BE}" type="presParOf" srcId="{71045F8C-00FA-488E-A7BD-E2E6753D979D}" destId="{50C2F88D-8688-44C2-A854-691F34009D3B}" srcOrd="17" destOrd="0" presId="urn:microsoft.com/office/officeart/2005/8/layout/target3"/>
    <dgm:cxn modelId="{F039496F-DF63-4F8A-8AFD-EF3222B4CCA8}" type="presParOf" srcId="{71045F8C-00FA-488E-A7BD-E2E6753D979D}" destId="{4D19AB04-24FA-40C2-B203-52AE3D15E171}" srcOrd="18" destOrd="0" presId="urn:microsoft.com/office/officeart/2005/8/layout/target3"/>
    <dgm:cxn modelId="{230AA51C-F2B3-40D0-849A-F68A255781D4}" type="presParOf" srcId="{71045F8C-00FA-488E-A7BD-E2E6753D979D}" destId="{832BF48F-0145-4429-9E02-8FCA946CCE9E}" srcOrd="19" destOrd="0" presId="urn:microsoft.com/office/officeart/2005/8/layout/target3"/>
    <dgm:cxn modelId="{1FE72AF4-7923-4E0A-9A30-783AE834CEAE}" type="presParOf" srcId="{71045F8C-00FA-488E-A7BD-E2E6753D979D}" destId="{E7297F21-D4FD-4A41-AE58-814D01A6B5E7}" srcOrd="20" destOrd="0" presId="urn:microsoft.com/office/officeart/2005/8/layout/target3"/>
    <dgm:cxn modelId="{74506A77-FD97-4704-A7C1-174DF08F4FEF}" type="presParOf" srcId="{71045F8C-00FA-488E-A7BD-E2E6753D979D}" destId="{F69A1436-182C-465B-AD7F-FE48E0C090C1}" srcOrd="21" destOrd="0" presId="urn:microsoft.com/office/officeart/2005/8/layout/target3"/>
    <dgm:cxn modelId="{06DA30D1-36AC-4808-84AF-01922DB5050B}" type="presParOf" srcId="{71045F8C-00FA-488E-A7BD-E2E6753D979D}" destId="{AA41A67C-3D3F-4AE9-9E0F-5D7F7BB2E741}" srcOrd="22" destOrd="0" presId="urn:microsoft.com/office/officeart/2005/8/layout/target3"/>
    <dgm:cxn modelId="{F2F30592-A56A-44AC-BAB8-B20C8E6B372C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F67348-2116-4AF2-8B37-825CDAD828D5}" type="doc">
      <dgm:prSet loTypeId="urn:microsoft.com/office/officeart/2008/layout/PictureStrips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cs-CZ"/>
        </a:p>
      </dgm:t>
    </dgm:pt>
    <dgm:pt modelId="{7F562923-01F4-4FED-81BC-9059C8BB9016}">
      <dgm:prSet phldrT="[Text]"/>
      <dgm:spPr/>
      <dgm:t>
        <a:bodyPr/>
        <a:lstStyle/>
        <a:p>
          <a:r>
            <a:rPr lang="cs-CZ" smtClean="0"/>
            <a:t>Read and </a:t>
          </a:r>
        </a:p>
        <a:p>
          <a:r>
            <a:rPr lang="cs-CZ" smtClean="0"/>
            <a:t>remember</a:t>
          </a:r>
          <a:endParaRPr lang="cs-CZ"/>
        </a:p>
      </dgm:t>
    </dgm:pt>
    <dgm:pt modelId="{4582AE80-A9E6-4BEF-B0C5-CCBBFC427D88}" type="parTrans" cxnId="{6A4818EB-566A-41BA-AA2F-85ADB94FE772}">
      <dgm:prSet/>
      <dgm:spPr/>
      <dgm:t>
        <a:bodyPr/>
        <a:lstStyle/>
        <a:p>
          <a:endParaRPr lang="cs-CZ"/>
        </a:p>
      </dgm:t>
    </dgm:pt>
    <dgm:pt modelId="{772A42A5-C3CB-4FE2-9AA3-E00F726936B1}" type="sibTrans" cxnId="{6A4818EB-566A-41BA-AA2F-85ADB94FE772}">
      <dgm:prSet/>
      <dgm:spPr/>
      <dgm:t>
        <a:bodyPr/>
        <a:lstStyle/>
        <a:p>
          <a:endParaRPr lang="cs-CZ"/>
        </a:p>
      </dgm:t>
    </dgm:pt>
    <dgm:pt modelId="{B08E5740-C30E-4DCD-A198-7E18EAB9955C}">
      <dgm:prSet phldrT="[Text]"/>
      <dgm:spPr/>
      <dgm:t>
        <a:bodyPr/>
        <a:lstStyle/>
        <a:p>
          <a:r>
            <a:rPr lang="cs-CZ" smtClean="0"/>
            <a:t>Complete the words and sentences</a:t>
          </a:r>
          <a:endParaRPr lang="cs-CZ"/>
        </a:p>
      </dgm:t>
    </dgm:pt>
    <dgm:pt modelId="{D0816902-BF6D-4F14-956F-0B5CBCB40015}" type="parTrans" cxnId="{0768B960-9AFE-4BE5-856B-1C222D4B0FF3}">
      <dgm:prSet/>
      <dgm:spPr/>
      <dgm:t>
        <a:bodyPr/>
        <a:lstStyle/>
        <a:p>
          <a:endParaRPr lang="cs-CZ"/>
        </a:p>
      </dgm:t>
    </dgm:pt>
    <dgm:pt modelId="{702AC177-76EA-4B5C-87AF-4A2E6C8CECF8}" type="sibTrans" cxnId="{0768B960-9AFE-4BE5-856B-1C222D4B0FF3}">
      <dgm:prSet/>
      <dgm:spPr/>
      <dgm:t>
        <a:bodyPr/>
        <a:lstStyle/>
        <a:p>
          <a:endParaRPr lang="cs-CZ"/>
        </a:p>
      </dgm:t>
    </dgm:pt>
    <dgm:pt modelId="{841009E5-CCEA-4716-B8CD-FB1E3E6D6DDB}">
      <dgm:prSet phldrT="[Text]"/>
      <dgm:spPr/>
      <dgm:t>
        <a:bodyPr/>
        <a:lstStyle/>
        <a:p>
          <a:r>
            <a:rPr lang="cs-CZ" smtClean="0"/>
            <a:t>Complete the table</a:t>
          </a:r>
          <a:endParaRPr lang="cs-CZ"/>
        </a:p>
      </dgm:t>
    </dgm:pt>
    <dgm:pt modelId="{D80828A7-2DD0-4C5F-8103-82B45703A17F}" type="parTrans" cxnId="{4A805E2D-DB44-43FB-8DDD-079A03037B1B}">
      <dgm:prSet/>
      <dgm:spPr/>
      <dgm:t>
        <a:bodyPr/>
        <a:lstStyle/>
        <a:p>
          <a:endParaRPr lang="cs-CZ"/>
        </a:p>
      </dgm:t>
    </dgm:pt>
    <dgm:pt modelId="{0E8FC1E0-FF0C-465B-A332-FEF0B1DEFF66}" type="sibTrans" cxnId="{4A805E2D-DB44-43FB-8DDD-079A03037B1B}">
      <dgm:prSet/>
      <dgm:spPr/>
      <dgm:t>
        <a:bodyPr/>
        <a:lstStyle/>
        <a:p>
          <a:endParaRPr lang="cs-CZ"/>
        </a:p>
      </dgm:t>
    </dgm:pt>
    <dgm:pt modelId="{D9984DA0-C20A-4E16-92F4-71C6CDB85FE8}" type="pres">
      <dgm:prSet presAssocID="{E5F67348-2116-4AF2-8B37-825CDAD828D5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DDB4B69-927C-435A-9680-1EDD65F9BE09}" type="pres">
      <dgm:prSet presAssocID="{7F562923-01F4-4FED-81BC-9059C8BB9016}" presName="composite" presStyleCnt="0"/>
      <dgm:spPr/>
    </dgm:pt>
    <dgm:pt modelId="{09875151-86DD-4408-B472-9B0164445474}" type="pres">
      <dgm:prSet presAssocID="{7F562923-01F4-4FED-81BC-9059C8BB9016}" presName="rect1" presStyleLbl="tr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A1AC95D-843F-4554-A21C-B7E3BFD818B0}" type="pres">
      <dgm:prSet presAssocID="{7F562923-01F4-4FED-81BC-9059C8BB9016}" presName="rect2" presStyleLbl="fgImgPlace1" presStyleIdx="0" presStyleCnt="3"/>
      <dgm:spPr/>
    </dgm:pt>
    <dgm:pt modelId="{5EA30DDD-0476-4EEB-A27E-9FB630F13DE5}" type="pres">
      <dgm:prSet presAssocID="{772A42A5-C3CB-4FE2-9AA3-E00F726936B1}" presName="sibTrans" presStyleCnt="0"/>
      <dgm:spPr/>
    </dgm:pt>
    <dgm:pt modelId="{78E4DA19-C1CD-46D6-97E2-B919401FE657}" type="pres">
      <dgm:prSet presAssocID="{B08E5740-C30E-4DCD-A198-7E18EAB9955C}" presName="composite" presStyleCnt="0"/>
      <dgm:spPr/>
    </dgm:pt>
    <dgm:pt modelId="{3A5F4474-85E3-4E33-89D6-CE482276DC80}" type="pres">
      <dgm:prSet presAssocID="{B08E5740-C30E-4DCD-A198-7E18EAB9955C}" presName="rect1" presStyleLbl="tr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C752733-BF09-4703-B24F-C49540C23C9D}" type="pres">
      <dgm:prSet presAssocID="{B08E5740-C30E-4DCD-A198-7E18EAB9955C}" presName="rect2" presStyleLbl="fgImgPlace1" presStyleIdx="1" presStyleCnt="3"/>
      <dgm:spPr/>
    </dgm:pt>
    <dgm:pt modelId="{B3AB09BC-461A-4A49-B996-4983823A8F91}" type="pres">
      <dgm:prSet presAssocID="{702AC177-76EA-4B5C-87AF-4A2E6C8CECF8}" presName="sibTrans" presStyleCnt="0"/>
      <dgm:spPr/>
    </dgm:pt>
    <dgm:pt modelId="{F441F385-53B6-4253-B946-36322FE48BE6}" type="pres">
      <dgm:prSet presAssocID="{841009E5-CCEA-4716-B8CD-FB1E3E6D6DDB}" presName="composite" presStyleCnt="0"/>
      <dgm:spPr/>
    </dgm:pt>
    <dgm:pt modelId="{9B09813D-D79F-43C7-9122-882736A1B73A}" type="pres">
      <dgm:prSet presAssocID="{841009E5-CCEA-4716-B8CD-FB1E3E6D6DDB}" presName="rect1" presStyleLbl="tr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B4694BB-E77A-4147-B925-8FEA1A6E3DDE}" type="pres">
      <dgm:prSet presAssocID="{841009E5-CCEA-4716-B8CD-FB1E3E6D6DDB}" presName="rect2" presStyleLbl="fgImgPlace1" presStyleIdx="2" presStyleCnt="3"/>
      <dgm:spPr/>
    </dgm:pt>
  </dgm:ptLst>
  <dgm:cxnLst>
    <dgm:cxn modelId="{ED876CAA-2AE6-4A55-A0CD-F50E603C546C}" type="presOf" srcId="{7F562923-01F4-4FED-81BC-9059C8BB9016}" destId="{09875151-86DD-4408-B472-9B0164445474}" srcOrd="0" destOrd="0" presId="urn:microsoft.com/office/officeart/2008/layout/PictureStrips"/>
    <dgm:cxn modelId="{6A4818EB-566A-41BA-AA2F-85ADB94FE772}" srcId="{E5F67348-2116-4AF2-8B37-825CDAD828D5}" destId="{7F562923-01F4-4FED-81BC-9059C8BB9016}" srcOrd="0" destOrd="0" parTransId="{4582AE80-A9E6-4BEF-B0C5-CCBBFC427D88}" sibTransId="{772A42A5-C3CB-4FE2-9AA3-E00F726936B1}"/>
    <dgm:cxn modelId="{F81B92CD-33EB-476E-85BC-95A3978ED817}" type="presOf" srcId="{E5F67348-2116-4AF2-8B37-825CDAD828D5}" destId="{D9984DA0-C20A-4E16-92F4-71C6CDB85FE8}" srcOrd="0" destOrd="0" presId="urn:microsoft.com/office/officeart/2008/layout/PictureStrips"/>
    <dgm:cxn modelId="{4A805E2D-DB44-43FB-8DDD-079A03037B1B}" srcId="{E5F67348-2116-4AF2-8B37-825CDAD828D5}" destId="{841009E5-CCEA-4716-B8CD-FB1E3E6D6DDB}" srcOrd="2" destOrd="0" parTransId="{D80828A7-2DD0-4C5F-8103-82B45703A17F}" sibTransId="{0E8FC1E0-FF0C-465B-A332-FEF0B1DEFF66}"/>
    <dgm:cxn modelId="{B7D62A7D-F9E7-48AB-A452-75790B8236AF}" type="presOf" srcId="{B08E5740-C30E-4DCD-A198-7E18EAB9955C}" destId="{3A5F4474-85E3-4E33-89D6-CE482276DC80}" srcOrd="0" destOrd="0" presId="urn:microsoft.com/office/officeart/2008/layout/PictureStrips"/>
    <dgm:cxn modelId="{0768B960-9AFE-4BE5-856B-1C222D4B0FF3}" srcId="{E5F67348-2116-4AF2-8B37-825CDAD828D5}" destId="{B08E5740-C30E-4DCD-A198-7E18EAB9955C}" srcOrd="1" destOrd="0" parTransId="{D0816902-BF6D-4F14-956F-0B5CBCB40015}" sibTransId="{702AC177-76EA-4B5C-87AF-4A2E6C8CECF8}"/>
    <dgm:cxn modelId="{651164E5-30A6-4139-A131-EDC1027C2340}" type="presOf" srcId="{841009E5-CCEA-4716-B8CD-FB1E3E6D6DDB}" destId="{9B09813D-D79F-43C7-9122-882736A1B73A}" srcOrd="0" destOrd="0" presId="urn:microsoft.com/office/officeart/2008/layout/PictureStrips"/>
    <dgm:cxn modelId="{9D360D0F-5E8C-41BE-B23A-A47F1D80ABC4}" type="presParOf" srcId="{D9984DA0-C20A-4E16-92F4-71C6CDB85FE8}" destId="{1DDB4B69-927C-435A-9680-1EDD65F9BE09}" srcOrd="0" destOrd="0" presId="urn:microsoft.com/office/officeart/2008/layout/PictureStrips"/>
    <dgm:cxn modelId="{EB2F8ADB-1A7E-461A-A9D8-00468AAA032F}" type="presParOf" srcId="{1DDB4B69-927C-435A-9680-1EDD65F9BE09}" destId="{09875151-86DD-4408-B472-9B0164445474}" srcOrd="0" destOrd="0" presId="urn:microsoft.com/office/officeart/2008/layout/PictureStrips"/>
    <dgm:cxn modelId="{B8F54DC8-E8C1-4E50-9BD2-89103C2A0F7C}" type="presParOf" srcId="{1DDB4B69-927C-435A-9680-1EDD65F9BE09}" destId="{DA1AC95D-843F-4554-A21C-B7E3BFD818B0}" srcOrd="1" destOrd="0" presId="urn:microsoft.com/office/officeart/2008/layout/PictureStrips"/>
    <dgm:cxn modelId="{9C368C7C-87F6-411B-8324-ACE3D81FA4DE}" type="presParOf" srcId="{D9984DA0-C20A-4E16-92F4-71C6CDB85FE8}" destId="{5EA30DDD-0476-4EEB-A27E-9FB630F13DE5}" srcOrd="1" destOrd="0" presId="urn:microsoft.com/office/officeart/2008/layout/PictureStrips"/>
    <dgm:cxn modelId="{6BA4C87B-2B1D-47A6-9EC3-5133CE8E9523}" type="presParOf" srcId="{D9984DA0-C20A-4E16-92F4-71C6CDB85FE8}" destId="{78E4DA19-C1CD-46D6-97E2-B919401FE657}" srcOrd="2" destOrd="0" presId="urn:microsoft.com/office/officeart/2008/layout/PictureStrips"/>
    <dgm:cxn modelId="{54BF5086-B1AC-4D08-BB8A-8C59368F5E81}" type="presParOf" srcId="{78E4DA19-C1CD-46D6-97E2-B919401FE657}" destId="{3A5F4474-85E3-4E33-89D6-CE482276DC80}" srcOrd="0" destOrd="0" presId="urn:microsoft.com/office/officeart/2008/layout/PictureStrips"/>
    <dgm:cxn modelId="{361801A5-E4D6-4493-9992-0A31C21DEB3C}" type="presParOf" srcId="{78E4DA19-C1CD-46D6-97E2-B919401FE657}" destId="{8C752733-BF09-4703-B24F-C49540C23C9D}" srcOrd="1" destOrd="0" presId="urn:microsoft.com/office/officeart/2008/layout/PictureStrips"/>
    <dgm:cxn modelId="{5A204CCE-E55B-4B02-AFF5-5CD8900D6E89}" type="presParOf" srcId="{D9984DA0-C20A-4E16-92F4-71C6CDB85FE8}" destId="{B3AB09BC-461A-4A49-B996-4983823A8F91}" srcOrd="3" destOrd="0" presId="urn:microsoft.com/office/officeart/2008/layout/PictureStrips"/>
    <dgm:cxn modelId="{06A10FF5-09DF-4C31-B664-FC7CA0AD5D33}" type="presParOf" srcId="{D9984DA0-C20A-4E16-92F4-71C6CDB85FE8}" destId="{F441F385-53B6-4253-B946-36322FE48BE6}" srcOrd="4" destOrd="0" presId="urn:microsoft.com/office/officeart/2008/layout/PictureStrips"/>
    <dgm:cxn modelId="{C9761C3C-8D48-4DDE-B8DB-A2507D79207E}" type="presParOf" srcId="{F441F385-53B6-4253-B946-36322FE48BE6}" destId="{9B09813D-D79F-43C7-9122-882736A1B73A}" srcOrd="0" destOrd="0" presId="urn:microsoft.com/office/officeart/2008/layout/PictureStrips"/>
    <dgm:cxn modelId="{2865F2D3-20BB-45C7-BFFF-C9DD5F6AA89C}" type="presParOf" srcId="{F441F385-53B6-4253-B946-36322FE48BE6}" destId="{4B4694BB-E77A-4147-B925-8FEA1A6E3DDE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7F4447C-F70F-4A41-AC21-8096BCF37F88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cs-CZ"/>
        </a:p>
      </dgm:t>
    </dgm:pt>
    <dgm:pt modelId="{A704AA34-99E4-4307-888A-116F7AB51239}">
      <dgm:prSet phldrT="[Text]"/>
      <dgm:spPr/>
      <dgm:t>
        <a:bodyPr/>
        <a:lstStyle/>
        <a:p>
          <a:r>
            <a:rPr lang="cs-CZ" smtClean="0"/>
            <a:t>cold place</a:t>
          </a:r>
          <a:endParaRPr lang="cs-CZ"/>
        </a:p>
      </dgm:t>
    </dgm:pt>
    <dgm:pt modelId="{5DB81B34-7FC3-4024-90C1-7DFAA646DA90}" type="parTrans" cxnId="{EEBE9EE2-6536-473F-A68C-6BF353BC8909}">
      <dgm:prSet/>
      <dgm:spPr/>
      <dgm:t>
        <a:bodyPr/>
        <a:lstStyle/>
        <a:p>
          <a:endParaRPr lang="cs-CZ"/>
        </a:p>
      </dgm:t>
    </dgm:pt>
    <dgm:pt modelId="{C3EFA9E5-95F0-4F8E-918B-5411913B7624}" type="sibTrans" cxnId="{EEBE9EE2-6536-473F-A68C-6BF353BC8909}">
      <dgm:prSet/>
      <dgm:spPr/>
      <dgm:t>
        <a:bodyPr/>
        <a:lstStyle/>
        <a:p>
          <a:endParaRPr lang="cs-CZ"/>
        </a:p>
      </dgm:t>
    </dgm:pt>
    <dgm:pt modelId="{3FC76E98-2F22-4784-B9DE-FB1A4E0C5483}">
      <dgm:prSet phldrT="[Text]"/>
      <dgm:spPr/>
      <dgm:t>
        <a:bodyPr/>
        <a:lstStyle/>
        <a:p>
          <a:r>
            <a:rPr lang="cs-CZ" smtClean="0"/>
            <a:t>_________</a:t>
          </a:r>
          <a:endParaRPr lang="cs-CZ"/>
        </a:p>
      </dgm:t>
    </dgm:pt>
    <dgm:pt modelId="{558E741D-F78B-471B-B850-84C77097DBE5}" type="parTrans" cxnId="{C5328A6C-338C-49D2-8EB6-DEC7C63F6DBE}">
      <dgm:prSet/>
      <dgm:spPr/>
      <dgm:t>
        <a:bodyPr/>
        <a:lstStyle/>
        <a:p>
          <a:endParaRPr lang="cs-CZ"/>
        </a:p>
      </dgm:t>
    </dgm:pt>
    <dgm:pt modelId="{B1971569-4212-4037-875F-5ED75A452CA3}" type="sibTrans" cxnId="{C5328A6C-338C-49D2-8EB6-DEC7C63F6DBE}">
      <dgm:prSet/>
      <dgm:spPr/>
      <dgm:t>
        <a:bodyPr/>
        <a:lstStyle/>
        <a:p>
          <a:endParaRPr lang="cs-CZ"/>
        </a:p>
      </dgm:t>
    </dgm:pt>
    <dgm:pt modelId="{3C17279A-4314-4F8D-ACB5-9A47AACF4C99}">
      <dgm:prSet phldrT="[Text]"/>
      <dgm:spPr/>
      <dgm:t>
        <a:bodyPr/>
        <a:lstStyle/>
        <a:p>
          <a:r>
            <a:rPr lang="cs-CZ" smtClean="0"/>
            <a:t>hot place</a:t>
          </a:r>
          <a:endParaRPr lang="cs-CZ"/>
        </a:p>
      </dgm:t>
    </dgm:pt>
    <dgm:pt modelId="{5C6CB4DB-7CC0-48DF-9D32-DE72D6840BBF}" type="parTrans" cxnId="{F9F1EC61-A61F-490A-8325-4DC75F413985}">
      <dgm:prSet/>
      <dgm:spPr/>
      <dgm:t>
        <a:bodyPr/>
        <a:lstStyle/>
        <a:p>
          <a:endParaRPr lang="cs-CZ"/>
        </a:p>
      </dgm:t>
    </dgm:pt>
    <dgm:pt modelId="{4993F5C4-054C-4F55-AD0F-80CE54C366BA}" type="sibTrans" cxnId="{F9F1EC61-A61F-490A-8325-4DC75F413985}">
      <dgm:prSet/>
      <dgm:spPr/>
      <dgm:t>
        <a:bodyPr/>
        <a:lstStyle/>
        <a:p>
          <a:endParaRPr lang="cs-CZ"/>
        </a:p>
      </dgm:t>
    </dgm:pt>
    <dgm:pt modelId="{A12DA39D-FA6D-47F6-8BD4-10C1E384C83B}">
      <dgm:prSet phldrT="[Text]"/>
      <dgm:spPr/>
      <dgm:t>
        <a:bodyPr/>
        <a:lstStyle/>
        <a:p>
          <a:r>
            <a:rPr lang="cs-CZ" smtClean="0"/>
            <a:t>__________</a:t>
          </a:r>
          <a:endParaRPr lang="cs-CZ"/>
        </a:p>
      </dgm:t>
    </dgm:pt>
    <dgm:pt modelId="{F9A73CE0-EAFC-4D28-9843-C6B6759F4D65}" type="parTrans" cxnId="{A341173E-9A2F-4B63-9646-546BE6B29531}">
      <dgm:prSet/>
      <dgm:spPr/>
      <dgm:t>
        <a:bodyPr/>
        <a:lstStyle/>
        <a:p>
          <a:endParaRPr lang="cs-CZ"/>
        </a:p>
      </dgm:t>
    </dgm:pt>
    <dgm:pt modelId="{2E22BC89-C33B-4B68-94EF-2B273D986728}" type="sibTrans" cxnId="{A341173E-9A2F-4B63-9646-546BE6B29531}">
      <dgm:prSet/>
      <dgm:spPr/>
      <dgm:t>
        <a:bodyPr/>
        <a:lstStyle/>
        <a:p>
          <a:endParaRPr lang="cs-CZ"/>
        </a:p>
      </dgm:t>
    </dgm:pt>
    <dgm:pt modelId="{107BC099-4513-472C-A6E8-608679B25B87}">
      <dgm:prSet phldrT="[Text]"/>
      <dgm:spPr/>
      <dgm:t>
        <a:bodyPr/>
        <a:lstStyle/>
        <a:p>
          <a:r>
            <a:rPr lang="cs-CZ" smtClean="0"/>
            <a:t>__________</a:t>
          </a:r>
          <a:endParaRPr lang="cs-CZ"/>
        </a:p>
      </dgm:t>
    </dgm:pt>
    <dgm:pt modelId="{C9E1655A-F84E-4204-85F4-10B7C67117A5}" type="parTrans" cxnId="{777700AB-4196-4231-AE0E-72190E0F93E3}">
      <dgm:prSet/>
      <dgm:spPr/>
      <dgm:t>
        <a:bodyPr/>
        <a:lstStyle/>
        <a:p>
          <a:endParaRPr lang="cs-CZ"/>
        </a:p>
      </dgm:t>
    </dgm:pt>
    <dgm:pt modelId="{3CABA898-B94A-4D82-887B-B20D764B497E}" type="sibTrans" cxnId="{777700AB-4196-4231-AE0E-72190E0F93E3}">
      <dgm:prSet/>
      <dgm:spPr/>
      <dgm:t>
        <a:bodyPr/>
        <a:lstStyle/>
        <a:p>
          <a:endParaRPr lang="cs-CZ"/>
        </a:p>
      </dgm:t>
    </dgm:pt>
    <dgm:pt modelId="{9154C84A-DCFB-444B-BCD6-5EE3F5F904FC}">
      <dgm:prSet phldrT="[Text]"/>
      <dgm:spPr/>
      <dgm:t>
        <a:bodyPr/>
        <a:lstStyle/>
        <a:p>
          <a:r>
            <a:rPr lang="cs-CZ" smtClean="0"/>
            <a:t>_________</a:t>
          </a:r>
          <a:endParaRPr lang="cs-CZ"/>
        </a:p>
      </dgm:t>
    </dgm:pt>
    <dgm:pt modelId="{44CE5177-192D-471D-B294-FB9680264310}" type="parTrans" cxnId="{E01929FF-BA05-4CB1-8014-E477482BA7D0}">
      <dgm:prSet/>
      <dgm:spPr/>
      <dgm:t>
        <a:bodyPr/>
        <a:lstStyle/>
        <a:p>
          <a:endParaRPr lang="cs-CZ"/>
        </a:p>
      </dgm:t>
    </dgm:pt>
    <dgm:pt modelId="{C2CA1A5B-72B4-4DE7-A4CE-1B5487CC1E7D}" type="sibTrans" cxnId="{E01929FF-BA05-4CB1-8014-E477482BA7D0}">
      <dgm:prSet/>
      <dgm:spPr/>
      <dgm:t>
        <a:bodyPr/>
        <a:lstStyle/>
        <a:p>
          <a:endParaRPr lang="cs-CZ"/>
        </a:p>
      </dgm:t>
    </dgm:pt>
    <dgm:pt modelId="{1EF73797-D0A0-4534-B563-62A2AAD1EBCE}">
      <dgm:prSet phldrT="[Text]"/>
      <dgm:spPr/>
      <dgm:t>
        <a:bodyPr/>
        <a:lstStyle/>
        <a:p>
          <a:r>
            <a:rPr lang="cs-CZ" smtClean="0"/>
            <a:t>_________</a:t>
          </a:r>
          <a:endParaRPr lang="cs-CZ"/>
        </a:p>
      </dgm:t>
    </dgm:pt>
    <dgm:pt modelId="{A64DB09F-1447-488C-8C15-FDD347529316}" type="parTrans" cxnId="{3723F419-2CE9-4DD8-81BD-F6C78EB98BCD}">
      <dgm:prSet/>
      <dgm:spPr/>
      <dgm:t>
        <a:bodyPr/>
        <a:lstStyle/>
        <a:p>
          <a:endParaRPr lang="cs-CZ"/>
        </a:p>
      </dgm:t>
    </dgm:pt>
    <dgm:pt modelId="{7D89A8BB-88DC-4B1C-BFAF-E1165F43ADE5}" type="sibTrans" cxnId="{3723F419-2CE9-4DD8-81BD-F6C78EB98BCD}">
      <dgm:prSet/>
      <dgm:spPr/>
      <dgm:t>
        <a:bodyPr/>
        <a:lstStyle/>
        <a:p>
          <a:endParaRPr lang="cs-CZ"/>
        </a:p>
      </dgm:t>
    </dgm:pt>
    <dgm:pt modelId="{A853ACD4-9B58-4456-BD31-B6E48DEB239F}">
      <dgm:prSet phldrT="[Text]"/>
      <dgm:spPr/>
      <dgm:t>
        <a:bodyPr/>
        <a:lstStyle/>
        <a:p>
          <a:r>
            <a:rPr lang="cs-CZ" smtClean="0"/>
            <a:t>_________</a:t>
          </a:r>
          <a:endParaRPr lang="cs-CZ"/>
        </a:p>
      </dgm:t>
    </dgm:pt>
    <dgm:pt modelId="{3AA885EB-FE51-4705-A363-59D9035B0A17}" type="parTrans" cxnId="{F13644CF-E571-4D22-8183-C8FB171A2C0A}">
      <dgm:prSet/>
      <dgm:spPr/>
      <dgm:t>
        <a:bodyPr/>
        <a:lstStyle/>
        <a:p>
          <a:endParaRPr lang="cs-CZ"/>
        </a:p>
      </dgm:t>
    </dgm:pt>
    <dgm:pt modelId="{C4EF2593-1F0E-4C8A-9E75-BC4628FAE835}" type="sibTrans" cxnId="{F13644CF-E571-4D22-8183-C8FB171A2C0A}">
      <dgm:prSet/>
      <dgm:spPr/>
      <dgm:t>
        <a:bodyPr/>
        <a:lstStyle/>
        <a:p>
          <a:endParaRPr lang="cs-CZ"/>
        </a:p>
      </dgm:t>
    </dgm:pt>
    <dgm:pt modelId="{F2BAEDA4-B817-4956-AA35-C8ED2C4FD3E8}">
      <dgm:prSet phldrT="[Text]"/>
      <dgm:spPr/>
      <dgm:t>
        <a:bodyPr/>
        <a:lstStyle/>
        <a:p>
          <a:r>
            <a:rPr lang="cs-CZ" smtClean="0"/>
            <a:t>__________</a:t>
          </a:r>
          <a:endParaRPr lang="cs-CZ"/>
        </a:p>
      </dgm:t>
    </dgm:pt>
    <dgm:pt modelId="{06343529-191F-490D-A23B-494DBA942849}" type="parTrans" cxnId="{2E8AF12C-C120-4AE1-9C60-501AA49924D0}">
      <dgm:prSet/>
      <dgm:spPr/>
      <dgm:t>
        <a:bodyPr/>
        <a:lstStyle/>
        <a:p>
          <a:endParaRPr lang="cs-CZ"/>
        </a:p>
      </dgm:t>
    </dgm:pt>
    <dgm:pt modelId="{506EFC13-6527-4918-B244-1329976CD715}" type="sibTrans" cxnId="{2E8AF12C-C120-4AE1-9C60-501AA49924D0}">
      <dgm:prSet/>
      <dgm:spPr/>
      <dgm:t>
        <a:bodyPr/>
        <a:lstStyle/>
        <a:p>
          <a:endParaRPr lang="cs-CZ"/>
        </a:p>
      </dgm:t>
    </dgm:pt>
    <dgm:pt modelId="{3B0D0985-6B4C-4D87-B95E-9A71C863EB79}">
      <dgm:prSet phldrT="[Text]"/>
      <dgm:spPr/>
      <dgm:t>
        <a:bodyPr/>
        <a:lstStyle/>
        <a:p>
          <a:r>
            <a:rPr lang="cs-CZ" smtClean="0"/>
            <a:t>__________</a:t>
          </a:r>
          <a:endParaRPr lang="cs-CZ"/>
        </a:p>
      </dgm:t>
    </dgm:pt>
    <dgm:pt modelId="{F6C61821-88B5-4E25-B73D-F7AB12AC1D6D}" type="parTrans" cxnId="{DD1E5F91-813C-45D5-88FA-D397CF177125}">
      <dgm:prSet/>
      <dgm:spPr/>
      <dgm:t>
        <a:bodyPr/>
        <a:lstStyle/>
        <a:p>
          <a:endParaRPr lang="cs-CZ"/>
        </a:p>
      </dgm:t>
    </dgm:pt>
    <dgm:pt modelId="{5161BC4D-EDD1-4074-81B9-F96B10BC3C9A}" type="sibTrans" cxnId="{DD1E5F91-813C-45D5-88FA-D397CF177125}">
      <dgm:prSet/>
      <dgm:spPr/>
      <dgm:t>
        <a:bodyPr/>
        <a:lstStyle/>
        <a:p>
          <a:endParaRPr lang="cs-CZ"/>
        </a:p>
      </dgm:t>
    </dgm:pt>
    <dgm:pt modelId="{39E124F8-C5B4-4317-A00A-BFAF4FFBBAD4}">
      <dgm:prSet phldrT="[Text]"/>
      <dgm:spPr/>
      <dgm:t>
        <a:bodyPr/>
        <a:lstStyle/>
        <a:p>
          <a:r>
            <a:rPr lang="cs-CZ" smtClean="0"/>
            <a:t>__________</a:t>
          </a:r>
          <a:endParaRPr lang="cs-CZ"/>
        </a:p>
      </dgm:t>
    </dgm:pt>
    <dgm:pt modelId="{0CD7DEEB-20EB-4811-84EB-036E9CF9BF67}" type="parTrans" cxnId="{F3231081-1BCA-40B3-9FFD-DB9A90FF5902}">
      <dgm:prSet/>
      <dgm:spPr/>
      <dgm:t>
        <a:bodyPr/>
        <a:lstStyle/>
        <a:p>
          <a:endParaRPr lang="cs-CZ"/>
        </a:p>
      </dgm:t>
    </dgm:pt>
    <dgm:pt modelId="{85AC8725-BE5A-4A2C-8086-9066D4A885DF}" type="sibTrans" cxnId="{F3231081-1BCA-40B3-9FFD-DB9A90FF5902}">
      <dgm:prSet/>
      <dgm:spPr/>
      <dgm:t>
        <a:bodyPr/>
        <a:lstStyle/>
        <a:p>
          <a:endParaRPr lang="cs-CZ"/>
        </a:p>
      </dgm:t>
    </dgm:pt>
    <dgm:pt modelId="{B596766E-16E1-45CD-B47B-0A03A6A61461}">
      <dgm:prSet phldrT="[Text]"/>
      <dgm:spPr/>
      <dgm:t>
        <a:bodyPr/>
        <a:lstStyle/>
        <a:p>
          <a:r>
            <a:rPr lang="cs-CZ" smtClean="0"/>
            <a:t>_________</a:t>
          </a:r>
          <a:endParaRPr lang="cs-CZ"/>
        </a:p>
      </dgm:t>
    </dgm:pt>
    <dgm:pt modelId="{5FCAA2DE-CE68-453B-82A4-3ABE0A4C7BB4}" type="parTrans" cxnId="{B828A842-0577-4CF7-8CD5-5B4A302B2A00}">
      <dgm:prSet/>
      <dgm:spPr/>
      <dgm:t>
        <a:bodyPr/>
        <a:lstStyle/>
        <a:p>
          <a:endParaRPr lang="cs-CZ"/>
        </a:p>
      </dgm:t>
    </dgm:pt>
    <dgm:pt modelId="{31629667-378F-4BB9-AAC3-2EC5E76917FF}" type="sibTrans" cxnId="{B828A842-0577-4CF7-8CD5-5B4A302B2A00}">
      <dgm:prSet/>
      <dgm:spPr/>
      <dgm:t>
        <a:bodyPr/>
        <a:lstStyle/>
        <a:p>
          <a:endParaRPr lang="cs-CZ"/>
        </a:p>
      </dgm:t>
    </dgm:pt>
    <dgm:pt modelId="{803F0D8C-8649-4E0E-934E-4BF6E6556FA7}" type="pres">
      <dgm:prSet presAssocID="{A7F4447C-F70F-4A41-AC21-8096BCF37F8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02D0B288-EB5F-4D56-A88D-517AF9F5CE9F}" type="pres">
      <dgm:prSet presAssocID="{A704AA34-99E4-4307-888A-116F7AB51239}" presName="composite" presStyleCnt="0"/>
      <dgm:spPr/>
    </dgm:pt>
    <dgm:pt modelId="{370E9CF9-44D6-451C-8D76-CF7F330C7292}" type="pres">
      <dgm:prSet presAssocID="{A704AA34-99E4-4307-888A-116F7AB51239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1D8E0E3-17DC-4B2F-AA65-0EE2F7D3C195}" type="pres">
      <dgm:prSet presAssocID="{A704AA34-99E4-4307-888A-116F7AB51239}" presName="desTx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3231A8E-4114-4EB5-8067-FF444F1E571C}" type="pres">
      <dgm:prSet presAssocID="{C3EFA9E5-95F0-4F8E-918B-5411913B7624}" presName="space" presStyleCnt="0"/>
      <dgm:spPr/>
    </dgm:pt>
    <dgm:pt modelId="{E47BE6DC-EE6A-43D1-9E91-4D6B7EA17CC5}" type="pres">
      <dgm:prSet presAssocID="{3C17279A-4314-4F8D-ACB5-9A47AACF4C99}" presName="composite" presStyleCnt="0"/>
      <dgm:spPr/>
    </dgm:pt>
    <dgm:pt modelId="{DE1803CF-5566-486E-A568-EFC7C4E09593}" type="pres">
      <dgm:prSet presAssocID="{3C17279A-4314-4F8D-ACB5-9A47AACF4C99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359F586-3CB3-4070-B2D2-5830BE702F88}" type="pres">
      <dgm:prSet presAssocID="{3C17279A-4314-4F8D-ACB5-9A47AACF4C99}" presName="desTx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6039762E-C3AD-452C-A09E-DE899CE04024}" type="presOf" srcId="{3C17279A-4314-4F8D-ACB5-9A47AACF4C99}" destId="{DE1803CF-5566-486E-A568-EFC7C4E09593}" srcOrd="0" destOrd="0" presId="urn:microsoft.com/office/officeart/2005/8/layout/hList1"/>
    <dgm:cxn modelId="{3B2822A8-5041-4AE4-A478-9248A7B9C30A}" type="presOf" srcId="{F2BAEDA4-B817-4956-AA35-C8ED2C4FD3E8}" destId="{E359F586-3CB3-4070-B2D2-5830BE702F88}" srcOrd="0" destOrd="1" presId="urn:microsoft.com/office/officeart/2005/8/layout/hList1"/>
    <dgm:cxn modelId="{CEF6B0CA-4299-4C98-BDCA-E7401C0C9CFD}" type="presOf" srcId="{39E124F8-C5B4-4317-A00A-BFAF4FFBBAD4}" destId="{E359F586-3CB3-4070-B2D2-5830BE702F88}" srcOrd="0" destOrd="4" presId="urn:microsoft.com/office/officeart/2005/8/layout/hList1"/>
    <dgm:cxn modelId="{9419456B-AA8E-457E-AED9-93728E919A12}" type="presOf" srcId="{1EF73797-D0A0-4534-B563-62A2AAD1EBCE}" destId="{51D8E0E3-17DC-4B2F-AA65-0EE2F7D3C195}" srcOrd="0" destOrd="2" presId="urn:microsoft.com/office/officeart/2005/8/layout/hList1"/>
    <dgm:cxn modelId="{A341173E-9A2F-4B63-9646-546BE6B29531}" srcId="{3C17279A-4314-4F8D-ACB5-9A47AACF4C99}" destId="{A12DA39D-FA6D-47F6-8BD4-10C1E384C83B}" srcOrd="0" destOrd="0" parTransId="{F9A73CE0-EAFC-4D28-9843-C6B6759F4D65}" sibTransId="{2E22BC89-C33B-4B68-94EF-2B273D986728}"/>
    <dgm:cxn modelId="{C5328A6C-338C-49D2-8EB6-DEC7C63F6DBE}" srcId="{A704AA34-99E4-4307-888A-116F7AB51239}" destId="{3FC76E98-2F22-4784-B9DE-FB1A4E0C5483}" srcOrd="0" destOrd="0" parTransId="{558E741D-F78B-471B-B850-84C77097DBE5}" sibTransId="{B1971569-4212-4037-875F-5ED75A452CA3}"/>
    <dgm:cxn modelId="{2E8AF12C-C120-4AE1-9C60-501AA49924D0}" srcId="{3C17279A-4314-4F8D-ACB5-9A47AACF4C99}" destId="{F2BAEDA4-B817-4956-AA35-C8ED2C4FD3E8}" srcOrd="1" destOrd="0" parTransId="{06343529-191F-490D-A23B-494DBA942849}" sibTransId="{506EFC13-6527-4918-B244-1329976CD715}"/>
    <dgm:cxn modelId="{91EBE629-B607-4393-93D2-AAE7BFB515C0}" type="presOf" srcId="{A7F4447C-F70F-4A41-AC21-8096BCF37F88}" destId="{803F0D8C-8649-4E0E-934E-4BF6E6556FA7}" srcOrd="0" destOrd="0" presId="urn:microsoft.com/office/officeart/2005/8/layout/hList1"/>
    <dgm:cxn modelId="{B828A842-0577-4CF7-8CD5-5B4A302B2A00}" srcId="{A704AA34-99E4-4307-888A-116F7AB51239}" destId="{B596766E-16E1-45CD-B47B-0A03A6A61461}" srcOrd="4" destOrd="0" parTransId="{5FCAA2DE-CE68-453B-82A4-3ABE0A4C7BB4}" sibTransId="{31629667-378F-4BB9-AAC3-2EC5E76917FF}"/>
    <dgm:cxn modelId="{3723F419-2CE9-4DD8-81BD-F6C78EB98BCD}" srcId="{A704AA34-99E4-4307-888A-116F7AB51239}" destId="{1EF73797-D0A0-4534-B563-62A2AAD1EBCE}" srcOrd="2" destOrd="0" parTransId="{A64DB09F-1447-488C-8C15-FDD347529316}" sibTransId="{7D89A8BB-88DC-4B1C-BFAF-E1165F43ADE5}"/>
    <dgm:cxn modelId="{F3231081-1BCA-40B3-9FFD-DB9A90FF5902}" srcId="{3C17279A-4314-4F8D-ACB5-9A47AACF4C99}" destId="{39E124F8-C5B4-4317-A00A-BFAF4FFBBAD4}" srcOrd="4" destOrd="0" parTransId="{0CD7DEEB-20EB-4811-84EB-036E9CF9BF67}" sibTransId="{85AC8725-BE5A-4A2C-8086-9066D4A885DF}"/>
    <dgm:cxn modelId="{EEBE9EE2-6536-473F-A68C-6BF353BC8909}" srcId="{A7F4447C-F70F-4A41-AC21-8096BCF37F88}" destId="{A704AA34-99E4-4307-888A-116F7AB51239}" srcOrd="0" destOrd="0" parTransId="{5DB81B34-7FC3-4024-90C1-7DFAA646DA90}" sibTransId="{C3EFA9E5-95F0-4F8E-918B-5411913B7624}"/>
    <dgm:cxn modelId="{F9F1EC61-A61F-490A-8325-4DC75F413985}" srcId="{A7F4447C-F70F-4A41-AC21-8096BCF37F88}" destId="{3C17279A-4314-4F8D-ACB5-9A47AACF4C99}" srcOrd="1" destOrd="0" parTransId="{5C6CB4DB-7CC0-48DF-9D32-DE72D6840BBF}" sibTransId="{4993F5C4-054C-4F55-AD0F-80CE54C366BA}"/>
    <dgm:cxn modelId="{363125F4-A60C-4398-BD3B-0805EF6990D2}" type="presOf" srcId="{3FC76E98-2F22-4784-B9DE-FB1A4E0C5483}" destId="{51D8E0E3-17DC-4B2F-AA65-0EE2F7D3C195}" srcOrd="0" destOrd="0" presId="urn:microsoft.com/office/officeart/2005/8/layout/hList1"/>
    <dgm:cxn modelId="{B0DD0C62-E4E6-41DF-A6D6-FC16F639BBF8}" type="presOf" srcId="{107BC099-4513-472C-A6E8-608679B25B87}" destId="{E359F586-3CB3-4070-B2D2-5830BE702F88}" srcOrd="0" destOrd="3" presId="urn:microsoft.com/office/officeart/2005/8/layout/hList1"/>
    <dgm:cxn modelId="{DD1E5F91-813C-45D5-88FA-D397CF177125}" srcId="{3C17279A-4314-4F8D-ACB5-9A47AACF4C99}" destId="{3B0D0985-6B4C-4D87-B95E-9A71C863EB79}" srcOrd="2" destOrd="0" parTransId="{F6C61821-88B5-4E25-B73D-F7AB12AC1D6D}" sibTransId="{5161BC4D-EDD1-4074-81B9-F96B10BC3C9A}"/>
    <dgm:cxn modelId="{4038EB62-D42B-48D5-AB1F-65A7F56701FF}" type="presOf" srcId="{3B0D0985-6B4C-4D87-B95E-9A71C863EB79}" destId="{E359F586-3CB3-4070-B2D2-5830BE702F88}" srcOrd="0" destOrd="2" presId="urn:microsoft.com/office/officeart/2005/8/layout/hList1"/>
    <dgm:cxn modelId="{3D55B43F-1B36-4515-8A7B-1AEF9A5C9028}" type="presOf" srcId="{A853ACD4-9B58-4456-BD31-B6E48DEB239F}" destId="{51D8E0E3-17DC-4B2F-AA65-0EE2F7D3C195}" srcOrd="0" destOrd="3" presId="urn:microsoft.com/office/officeart/2005/8/layout/hList1"/>
    <dgm:cxn modelId="{CF9B04FF-AB74-46D0-9272-CAE0895908E8}" type="presOf" srcId="{9154C84A-DCFB-444B-BCD6-5EE3F5F904FC}" destId="{51D8E0E3-17DC-4B2F-AA65-0EE2F7D3C195}" srcOrd="0" destOrd="1" presId="urn:microsoft.com/office/officeart/2005/8/layout/hList1"/>
    <dgm:cxn modelId="{E01929FF-BA05-4CB1-8014-E477482BA7D0}" srcId="{A704AA34-99E4-4307-888A-116F7AB51239}" destId="{9154C84A-DCFB-444B-BCD6-5EE3F5F904FC}" srcOrd="1" destOrd="0" parTransId="{44CE5177-192D-471D-B294-FB9680264310}" sibTransId="{C2CA1A5B-72B4-4DE7-A4CE-1B5487CC1E7D}"/>
    <dgm:cxn modelId="{10716E8D-459F-4B87-A4B5-9DDCF4911537}" type="presOf" srcId="{A12DA39D-FA6D-47F6-8BD4-10C1E384C83B}" destId="{E359F586-3CB3-4070-B2D2-5830BE702F88}" srcOrd="0" destOrd="0" presId="urn:microsoft.com/office/officeart/2005/8/layout/hList1"/>
    <dgm:cxn modelId="{F13644CF-E571-4D22-8183-C8FB171A2C0A}" srcId="{A704AA34-99E4-4307-888A-116F7AB51239}" destId="{A853ACD4-9B58-4456-BD31-B6E48DEB239F}" srcOrd="3" destOrd="0" parTransId="{3AA885EB-FE51-4705-A363-59D9035B0A17}" sibTransId="{C4EF2593-1F0E-4C8A-9E75-BC4628FAE835}"/>
    <dgm:cxn modelId="{E2D3B97C-EF3D-4CF8-8822-DAC2305D6E49}" type="presOf" srcId="{B596766E-16E1-45CD-B47B-0A03A6A61461}" destId="{51D8E0E3-17DC-4B2F-AA65-0EE2F7D3C195}" srcOrd="0" destOrd="4" presId="urn:microsoft.com/office/officeart/2005/8/layout/hList1"/>
    <dgm:cxn modelId="{777700AB-4196-4231-AE0E-72190E0F93E3}" srcId="{3C17279A-4314-4F8D-ACB5-9A47AACF4C99}" destId="{107BC099-4513-472C-A6E8-608679B25B87}" srcOrd="3" destOrd="0" parTransId="{C9E1655A-F84E-4204-85F4-10B7C67117A5}" sibTransId="{3CABA898-B94A-4D82-887B-B20D764B497E}"/>
    <dgm:cxn modelId="{939F3A07-D283-4C0F-9A66-0F8CED4D40D1}" type="presOf" srcId="{A704AA34-99E4-4307-888A-116F7AB51239}" destId="{370E9CF9-44D6-451C-8D76-CF7F330C7292}" srcOrd="0" destOrd="0" presId="urn:microsoft.com/office/officeart/2005/8/layout/hList1"/>
    <dgm:cxn modelId="{DD220B96-6659-42A0-806F-C18A49CEB20B}" type="presParOf" srcId="{803F0D8C-8649-4E0E-934E-4BF6E6556FA7}" destId="{02D0B288-EB5F-4D56-A88D-517AF9F5CE9F}" srcOrd="0" destOrd="0" presId="urn:microsoft.com/office/officeart/2005/8/layout/hList1"/>
    <dgm:cxn modelId="{E0D25667-B75C-4910-A41F-FD955AEBA30B}" type="presParOf" srcId="{02D0B288-EB5F-4D56-A88D-517AF9F5CE9F}" destId="{370E9CF9-44D6-451C-8D76-CF7F330C7292}" srcOrd="0" destOrd="0" presId="urn:microsoft.com/office/officeart/2005/8/layout/hList1"/>
    <dgm:cxn modelId="{476339A9-299B-42C8-8F76-B0F28725A5FF}" type="presParOf" srcId="{02D0B288-EB5F-4D56-A88D-517AF9F5CE9F}" destId="{51D8E0E3-17DC-4B2F-AA65-0EE2F7D3C195}" srcOrd="1" destOrd="0" presId="urn:microsoft.com/office/officeart/2005/8/layout/hList1"/>
    <dgm:cxn modelId="{DC2E8F63-FE78-4FDA-9594-408024404F1E}" type="presParOf" srcId="{803F0D8C-8649-4E0E-934E-4BF6E6556FA7}" destId="{93231A8E-4114-4EB5-8067-FF444F1E571C}" srcOrd="1" destOrd="0" presId="urn:microsoft.com/office/officeart/2005/8/layout/hList1"/>
    <dgm:cxn modelId="{F6670A01-0347-44A4-BCAB-9B3C398354FC}" type="presParOf" srcId="{803F0D8C-8649-4E0E-934E-4BF6E6556FA7}" destId="{E47BE6DC-EE6A-43D1-9E91-4D6B7EA17CC5}" srcOrd="2" destOrd="0" presId="urn:microsoft.com/office/officeart/2005/8/layout/hList1"/>
    <dgm:cxn modelId="{BB752E6D-7EA4-441A-A5DB-9252BB4D560B}" type="presParOf" srcId="{E47BE6DC-EE6A-43D1-9E91-4D6B7EA17CC5}" destId="{DE1803CF-5566-486E-A568-EFC7C4E09593}" srcOrd="0" destOrd="0" presId="urn:microsoft.com/office/officeart/2005/8/layout/hList1"/>
    <dgm:cxn modelId="{2DE8940E-7BB9-4A8F-8218-D33D37626B78}" type="presParOf" srcId="{E47BE6DC-EE6A-43D1-9E91-4D6B7EA17CC5}" destId="{E359F586-3CB3-4070-B2D2-5830BE702F8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 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VY_22_INOVACE_32_Amazing animals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 Anglický jazyk pro 4.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/>
            <a:t>Téma</a:t>
          </a:r>
          <a:r>
            <a:rPr lang="cs-CZ" sz="1400" kern="1200" smtClean="0"/>
            <a:t>: Amazing animals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875151-86DD-4408-B472-9B0164445474}">
      <dsp:nvSpPr>
        <dsp:cNvPr id="0" name=""/>
        <dsp:cNvSpPr/>
      </dsp:nvSpPr>
      <dsp:spPr>
        <a:xfrm>
          <a:off x="1443275" y="266803"/>
          <a:ext cx="3348990" cy="1046559"/>
        </a:xfrm>
        <a:prstGeom prst="rect">
          <a:avLst/>
        </a:prstGeom>
        <a:solidFill>
          <a:schemeClr val="dk2">
            <a:alpha val="4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887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Read and </a:t>
          </a:r>
        </a:p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remember</a:t>
          </a:r>
          <a:endParaRPr lang="cs-CZ" sz="2200" kern="1200"/>
        </a:p>
      </dsp:txBody>
      <dsp:txXfrm>
        <a:off x="1443275" y="266803"/>
        <a:ext cx="3348990" cy="1046559"/>
      </dsp:txXfrm>
    </dsp:sp>
    <dsp:sp modelId="{DA1AC95D-843F-4554-A21C-B7E3BFD818B0}">
      <dsp:nvSpPr>
        <dsp:cNvPr id="0" name=""/>
        <dsp:cNvSpPr/>
      </dsp:nvSpPr>
      <dsp:spPr>
        <a:xfrm>
          <a:off x="1303734" y="115633"/>
          <a:ext cx="732591" cy="1098887"/>
        </a:xfrm>
        <a:prstGeom prst="rect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5F4474-85E3-4E33-89D6-CE482276DC80}">
      <dsp:nvSpPr>
        <dsp:cNvPr id="0" name=""/>
        <dsp:cNvSpPr/>
      </dsp:nvSpPr>
      <dsp:spPr>
        <a:xfrm>
          <a:off x="1443275" y="1584305"/>
          <a:ext cx="3348990" cy="1046559"/>
        </a:xfrm>
        <a:prstGeom prst="rect">
          <a:avLst/>
        </a:prstGeom>
        <a:solidFill>
          <a:schemeClr val="dk2">
            <a:alpha val="4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887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Complete the words and sentences</a:t>
          </a:r>
          <a:endParaRPr lang="cs-CZ" sz="2200" kern="1200"/>
        </a:p>
      </dsp:txBody>
      <dsp:txXfrm>
        <a:off x="1443275" y="1584305"/>
        <a:ext cx="3348990" cy="1046559"/>
      </dsp:txXfrm>
    </dsp:sp>
    <dsp:sp modelId="{8C752733-BF09-4703-B24F-C49540C23C9D}">
      <dsp:nvSpPr>
        <dsp:cNvPr id="0" name=""/>
        <dsp:cNvSpPr/>
      </dsp:nvSpPr>
      <dsp:spPr>
        <a:xfrm>
          <a:off x="1303734" y="1433135"/>
          <a:ext cx="732591" cy="1098887"/>
        </a:xfrm>
        <a:prstGeom prst="rect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09813D-D79F-43C7-9122-882736A1B73A}">
      <dsp:nvSpPr>
        <dsp:cNvPr id="0" name=""/>
        <dsp:cNvSpPr/>
      </dsp:nvSpPr>
      <dsp:spPr>
        <a:xfrm>
          <a:off x="1443275" y="2901807"/>
          <a:ext cx="3348990" cy="1046559"/>
        </a:xfrm>
        <a:prstGeom prst="rect">
          <a:avLst/>
        </a:prstGeom>
        <a:solidFill>
          <a:schemeClr val="dk2">
            <a:alpha val="4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08870" tIns="83820" rIns="83820" bIns="8382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smtClean="0"/>
            <a:t>Complete the table</a:t>
          </a:r>
          <a:endParaRPr lang="cs-CZ" sz="2200" kern="1200"/>
        </a:p>
      </dsp:txBody>
      <dsp:txXfrm>
        <a:off x="1443275" y="2901807"/>
        <a:ext cx="3348990" cy="1046559"/>
      </dsp:txXfrm>
    </dsp:sp>
    <dsp:sp modelId="{4B4694BB-E77A-4147-B925-8FEA1A6E3DDE}">
      <dsp:nvSpPr>
        <dsp:cNvPr id="0" name=""/>
        <dsp:cNvSpPr/>
      </dsp:nvSpPr>
      <dsp:spPr>
        <a:xfrm>
          <a:off x="1303734" y="2750637"/>
          <a:ext cx="732591" cy="1098887"/>
        </a:xfrm>
        <a:prstGeom prst="rect">
          <a:avLst/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0E9CF9-44D6-451C-8D76-CF7F330C7292}">
      <dsp:nvSpPr>
        <dsp:cNvPr id="0" name=""/>
        <dsp:cNvSpPr/>
      </dsp:nvSpPr>
      <dsp:spPr>
        <a:xfrm>
          <a:off x="29" y="282399"/>
          <a:ext cx="2848570" cy="8640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smtClean="0"/>
            <a:t>cold place</a:t>
          </a:r>
          <a:endParaRPr lang="cs-CZ" sz="3000" kern="1200"/>
        </a:p>
      </dsp:txBody>
      <dsp:txXfrm>
        <a:off x="29" y="282399"/>
        <a:ext cx="2848570" cy="864000"/>
      </dsp:txXfrm>
    </dsp:sp>
    <dsp:sp modelId="{51D8E0E3-17DC-4B2F-AA65-0EE2F7D3C195}">
      <dsp:nvSpPr>
        <dsp:cNvPr id="0" name=""/>
        <dsp:cNvSpPr/>
      </dsp:nvSpPr>
      <dsp:spPr>
        <a:xfrm>
          <a:off x="29" y="1146399"/>
          <a:ext cx="2848570" cy="2635200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kern="1200" smtClean="0"/>
            <a:t>_________</a:t>
          </a:r>
          <a:endParaRPr lang="cs-CZ" sz="3000" kern="120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kern="1200" smtClean="0"/>
            <a:t>_________</a:t>
          </a:r>
          <a:endParaRPr lang="cs-CZ" sz="3000" kern="120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kern="1200" smtClean="0"/>
            <a:t>_________</a:t>
          </a:r>
          <a:endParaRPr lang="cs-CZ" sz="3000" kern="120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kern="1200" smtClean="0"/>
            <a:t>_________</a:t>
          </a:r>
          <a:endParaRPr lang="cs-CZ" sz="3000" kern="120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kern="1200" smtClean="0"/>
            <a:t>_________</a:t>
          </a:r>
          <a:endParaRPr lang="cs-CZ" sz="3000" kern="1200"/>
        </a:p>
      </dsp:txBody>
      <dsp:txXfrm>
        <a:off x="29" y="1146399"/>
        <a:ext cx="2848570" cy="2635200"/>
      </dsp:txXfrm>
    </dsp:sp>
    <dsp:sp modelId="{DE1803CF-5566-486E-A568-EFC7C4E09593}">
      <dsp:nvSpPr>
        <dsp:cNvPr id="0" name=""/>
        <dsp:cNvSpPr/>
      </dsp:nvSpPr>
      <dsp:spPr>
        <a:xfrm>
          <a:off x="3247399" y="282399"/>
          <a:ext cx="2848570" cy="864000"/>
        </a:xfrm>
        <a:prstGeom prst="rect">
          <a:avLst/>
        </a:prstGeom>
        <a:solidFill>
          <a:schemeClr val="accent2">
            <a:hueOff val="10518374"/>
            <a:satOff val="-61895"/>
            <a:lumOff val="2355"/>
            <a:alphaOff val="0"/>
          </a:schemeClr>
        </a:solidFill>
        <a:ln w="28575" cap="flat" cmpd="sng" algn="ctr">
          <a:solidFill>
            <a:schemeClr val="accent2">
              <a:hueOff val="10518374"/>
              <a:satOff val="-61895"/>
              <a:lumOff val="235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3360" tIns="121920" rIns="213360" bIns="12192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000" kern="1200" smtClean="0"/>
            <a:t>hot place</a:t>
          </a:r>
          <a:endParaRPr lang="cs-CZ" sz="3000" kern="1200"/>
        </a:p>
      </dsp:txBody>
      <dsp:txXfrm>
        <a:off x="3247399" y="282399"/>
        <a:ext cx="2848570" cy="864000"/>
      </dsp:txXfrm>
    </dsp:sp>
    <dsp:sp modelId="{E359F586-3CB3-4070-B2D2-5830BE702F88}">
      <dsp:nvSpPr>
        <dsp:cNvPr id="0" name=""/>
        <dsp:cNvSpPr/>
      </dsp:nvSpPr>
      <dsp:spPr>
        <a:xfrm>
          <a:off x="3247399" y="1146399"/>
          <a:ext cx="2848570" cy="2635200"/>
        </a:xfrm>
        <a:prstGeom prst="rect">
          <a:avLst/>
        </a:prstGeom>
        <a:solidFill>
          <a:schemeClr val="accent2">
            <a:tint val="40000"/>
            <a:alpha val="90000"/>
            <a:hueOff val="11416906"/>
            <a:satOff val="-59703"/>
            <a:lumOff val="-3598"/>
            <a:alphaOff val="0"/>
          </a:schemeClr>
        </a:solidFill>
        <a:ln w="28575" cap="flat" cmpd="sng" algn="ctr">
          <a:solidFill>
            <a:schemeClr val="accent2">
              <a:tint val="40000"/>
              <a:alpha val="90000"/>
              <a:hueOff val="11416906"/>
              <a:satOff val="-59703"/>
              <a:lumOff val="-35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213360" bIns="24003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kern="1200" smtClean="0"/>
            <a:t>__________</a:t>
          </a:r>
          <a:endParaRPr lang="cs-CZ" sz="3000" kern="120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kern="1200" smtClean="0"/>
            <a:t>__________</a:t>
          </a:r>
          <a:endParaRPr lang="cs-CZ" sz="3000" kern="120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kern="1200" smtClean="0"/>
            <a:t>__________</a:t>
          </a:r>
          <a:endParaRPr lang="cs-CZ" sz="3000" kern="120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kern="1200" smtClean="0"/>
            <a:t>__________</a:t>
          </a:r>
          <a:endParaRPr lang="cs-CZ" sz="3000" kern="1200"/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kern="1200" smtClean="0"/>
            <a:t>__________</a:t>
          </a:r>
          <a:endParaRPr lang="cs-CZ" sz="3000" kern="1200"/>
        </a:p>
      </dsp:txBody>
      <dsp:txXfrm>
        <a:off x="3247399" y="1146399"/>
        <a:ext cx="2848570" cy="26352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6FAEA3-51EB-400D-8819-D2246A723AB5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786B35-FE78-4A1C-9802-BA9BA964D0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8992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mtClean="0"/>
              <a:t>po přečtení zvětšit klávesou F5, kliknutím myši slova postupně přilétnou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86B35-FE78-4A1C-9802-BA9BA964D0E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63706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5990-37E1-444C-82DE-B8F31DBB8AEB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199507C-91DA-4535-A61D-BD784B2EE4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5990-37E1-444C-82DE-B8F31DBB8AEB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9507C-91DA-4535-A61D-BD784B2EE4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5990-37E1-444C-82DE-B8F31DBB8AEB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199507C-91DA-4535-A61D-BD784B2EE45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5990-37E1-444C-82DE-B8F31DBB8AEB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9507C-91DA-4535-A61D-BD784B2EE4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5990-37E1-444C-82DE-B8F31DBB8AEB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9507C-91DA-4535-A61D-BD784B2EE4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5990-37E1-444C-82DE-B8F31DBB8AEB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9507C-91DA-4535-A61D-BD784B2EE4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5990-37E1-444C-82DE-B8F31DBB8AEB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9507C-91DA-4535-A61D-BD784B2EE4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5990-37E1-444C-82DE-B8F31DBB8AEB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9507C-91DA-4535-A61D-BD784B2EE45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5990-37E1-444C-82DE-B8F31DBB8AEB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199507C-91DA-4535-A61D-BD784B2EE45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5990-37E1-444C-82DE-B8F31DBB8AEB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9507C-91DA-4535-A61D-BD784B2EE4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545990-37E1-444C-82DE-B8F31DBB8AEB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99507C-91DA-4535-A61D-BD784B2EE45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89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69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73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047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61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19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61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13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114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31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113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51545990-37E1-444C-82DE-B8F31DBB8AEB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3199507C-91DA-4535-A61D-BD784B2EE45D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13.5.2012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759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wmf"/><Relationship Id="rId7" Type="http://schemas.openxmlformats.org/officeDocument/2006/relationships/image" Target="../media/image8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10" Type="http://schemas.openxmlformats.org/officeDocument/2006/relationships/image" Target="../media/image11.png"/><Relationship Id="rId4" Type="http://schemas.openxmlformats.org/officeDocument/2006/relationships/image" Target="../media/image5.wmf"/><Relationship Id="rId9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diagramLayout" Target="../diagrams/layout3.xml"/><Relationship Id="rId7" Type="http://schemas.openxmlformats.org/officeDocument/2006/relationships/image" Target="../media/image15.wmf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0866515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801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cs-CZ" sz="2800" smtClean="0"/>
              <a:t>Materiál je určen pro 4. ročník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800" smtClean="0"/>
              <a:t>Procvičuje učivo učebnice Chit Chat 2, Unit 10 /Amazing animals/ -přítomný čas prostý / zejména 3. osoba čísla jednotného/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800" smtClean="0"/>
              <a:t>Pracujeme s interaktivní tabulí, žáci se v práci střídají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cs-CZ" sz="2800" smtClean="0"/>
              <a:t>Inovace: práce s interaktivní tabulí motivuje žáky k aktivnímu osvojení učiva</a:t>
            </a:r>
            <a:endParaRPr lang="cs-CZ" sz="2800"/>
          </a:p>
        </p:txBody>
      </p:sp>
    </p:spTree>
    <p:extLst>
      <p:ext uri="{BB962C8B-B14F-4D97-AF65-F5344CB8AC3E}">
        <p14:creationId xmlns:p14="http://schemas.microsoft.com/office/powerpoint/2010/main" val="361939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Amazing </a:t>
            </a:r>
            <a:br>
              <a:rPr lang="cs-CZ" smtClean="0"/>
            </a:br>
            <a:r>
              <a:rPr lang="cs-CZ" smtClean="0"/>
              <a:t>Animals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Anglický jazyk pro 4. ročník</a:t>
            </a:r>
          </a:p>
          <a:p>
            <a:r>
              <a:rPr lang="cs-CZ" smtClean="0"/>
              <a:t>Mgr. olga kolářová</a:t>
            </a:r>
            <a:endParaRPr lang="cs-CZ"/>
          </a:p>
        </p:txBody>
      </p:sp>
      <p:pic>
        <p:nvPicPr>
          <p:cNvPr id="3074" name="Picture 2" descr="C:\Users\Kolářová\AppData\Local\Microsoft\Windows\Temporary Internet Files\Content.IE5\H9OJA8DP\MC90021522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936796"/>
            <a:ext cx="2448272" cy="2892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160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Obsah</a:t>
            </a:r>
            <a:endParaRPr lang="cs-CZ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1815662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Obdélník 7"/>
          <p:cNvSpPr/>
          <p:nvPr/>
        </p:nvSpPr>
        <p:spPr>
          <a:xfrm>
            <a:off x="2771800" y="2780928"/>
            <a:ext cx="792088" cy="115212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2.</a:t>
            </a: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2788394" y="4102769"/>
            <a:ext cx="792088" cy="115212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3.</a:t>
            </a: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2762672" y="1484784"/>
            <a:ext cx="792088" cy="1152128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mtClean="0"/>
              <a:t>1.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4290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286850" y="180955"/>
            <a:ext cx="6157358" cy="903630"/>
          </a:xfrm>
        </p:spPr>
        <p:txBody>
          <a:bodyPr>
            <a:normAutofit fontScale="90000"/>
          </a:bodyPr>
          <a:lstStyle/>
          <a:p>
            <a:r>
              <a:rPr lang="cs-CZ" smtClean="0"/>
              <a:t>1. Read and remember!</a:t>
            </a:r>
            <a:endParaRPr lang="cs-CZ"/>
          </a:p>
        </p:txBody>
      </p:sp>
      <p:pic>
        <p:nvPicPr>
          <p:cNvPr id="1026" name="Picture 2" descr="C:\Users\Kolářová\AppData\Local\Microsoft\Windows\Temporary Internet Files\Content.IE5\H9OJA8DP\MC90011261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700" y="1141402"/>
            <a:ext cx="2619651" cy="167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Kolářová\AppData\Local\Microsoft\Windows\Temporary Internet Files\Content.IE5\7LIBQ3VE\MC90041250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427" y="288495"/>
            <a:ext cx="2292036" cy="937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Kolářová\AppData\Local\Microsoft\Windows\Temporary Internet Files\Content.IE5\J1ALEG8Q\MC9003362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933057"/>
            <a:ext cx="1952203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Kolářová\AppData\Local\Microsoft\Windows\Temporary Internet Files\Content.IE5\AHO4Q58R\MC90033132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0375" y="1966757"/>
            <a:ext cx="1812202" cy="1786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Kolářová\AppData\Local\Microsoft\Windows\Temporary Internet Files\Content.IE5\J1ALEG8Q\MC9003312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4524" y="4247464"/>
            <a:ext cx="1812202" cy="1278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aoblený obdélník 7"/>
          <p:cNvSpPr/>
          <p:nvPr/>
        </p:nvSpPr>
        <p:spPr>
          <a:xfrm>
            <a:off x="683568" y="3140968"/>
            <a:ext cx="165618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>
                <a:solidFill>
                  <a:srgbClr val="FFFF00"/>
                </a:solidFill>
              </a:rPr>
              <a:t>meat</a:t>
            </a:r>
            <a:endParaRPr lang="cs-CZ" sz="2800">
              <a:solidFill>
                <a:srgbClr val="FFFF00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7308304" y="1609919"/>
            <a:ext cx="165618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>
                <a:solidFill>
                  <a:srgbClr val="FFFF00"/>
                </a:solidFill>
              </a:rPr>
              <a:t>fish</a:t>
            </a:r>
            <a:endParaRPr lang="cs-CZ" sz="2800">
              <a:solidFill>
                <a:srgbClr val="FFFF00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683568" y="5786950"/>
            <a:ext cx="165618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>
                <a:solidFill>
                  <a:srgbClr val="FFFF00"/>
                </a:solidFill>
              </a:rPr>
              <a:t>insects</a:t>
            </a:r>
            <a:endParaRPr lang="cs-CZ" sz="2800">
              <a:solidFill>
                <a:srgbClr val="FFFF00"/>
              </a:solidFill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3768303" y="3323587"/>
            <a:ext cx="165618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>
                <a:solidFill>
                  <a:srgbClr val="FFFF00"/>
                </a:solidFill>
              </a:rPr>
              <a:t>plants</a:t>
            </a:r>
            <a:endParaRPr lang="cs-CZ" sz="2800">
              <a:solidFill>
                <a:srgbClr val="FFFF00"/>
              </a:solidFill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3851920" y="5949280"/>
            <a:ext cx="1656184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>
                <a:solidFill>
                  <a:srgbClr val="FFFF00"/>
                </a:solidFill>
              </a:rPr>
              <a:t>fruit</a:t>
            </a:r>
            <a:endParaRPr lang="cs-CZ" sz="2800">
              <a:solidFill>
                <a:srgbClr val="FFFF00"/>
              </a:solidFill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7252628" y="3671400"/>
            <a:ext cx="1656184" cy="576064"/>
          </a:xfrm>
          <a:prstGeom prst="roundRect">
            <a:avLst>
              <a:gd name="adj" fmla="val 3402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smtClean="0">
                <a:solidFill>
                  <a:srgbClr val="FFFF00"/>
                </a:solidFill>
              </a:rPr>
              <a:t>leaves</a:t>
            </a:r>
            <a:endParaRPr lang="cs-CZ" sz="2800">
              <a:solidFill>
                <a:srgbClr val="FFFF00"/>
              </a:solidFill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7139789" y="6165304"/>
            <a:ext cx="1824699" cy="5760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smtClean="0">
                <a:solidFill>
                  <a:srgbClr val="FFFF00"/>
                </a:solidFill>
              </a:rPr>
              <a:t>vegetables</a:t>
            </a:r>
            <a:endParaRPr lang="cs-CZ" sz="2400">
              <a:solidFill>
                <a:srgbClr val="FFFF00"/>
              </a:solidFill>
            </a:endParaRPr>
          </a:p>
        </p:txBody>
      </p:sp>
      <p:pic>
        <p:nvPicPr>
          <p:cNvPr id="1035" name="Picture 11" descr="C:\Users\Kolářová\AppData\Local\Microsoft\Windows\Temporary Internet Files\Content.IE5\7LIBQ3VE\MC90044187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020" y="4385882"/>
            <a:ext cx="1917700" cy="168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Kolářová\AppData\Local\Microsoft\Windows\Temporary Internet Files\Content.IE5\AHO4Q58R\MC90044184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9512" y="1305818"/>
            <a:ext cx="1704975" cy="1835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Kolářová\AppData\Local\Microsoft\Windows\Temporary Internet Files\Content.IE5\H9OJA8DP\MC900438025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035" y="4256765"/>
            <a:ext cx="1640980" cy="1640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83568" y="263691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1.</a:t>
            </a:r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898981" y="526055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2.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3275856" y="2815403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3.</a:t>
            </a:r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491880" y="5525512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4.</a:t>
            </a:r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8307063" y="104344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5.</a:t>
            </a:r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7642577" y="300006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6.</a:t>
            </a:r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8136396" y="5445225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7.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5292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152718"/>
            <a:ext cx="6347048" cy="1371600"/>
          </a:xfrm>
        </p:spPr>
        <p:txBody>
          <a:bodyPr>
            <a:normAutofit fontScale="90000"/>
          </a:bodyPr>
          <a:lstStyle/>
          <a:p>
            <a:r>
              <a:rPr lang="cs-CZ" smtClean="0"/>
              <a:t>2. Complete the words AND the SENTENCES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cs-CZ" smtClean="0"/>
              <a:t>PE_GU_N</a:t>
            </a:r>
          </a:p>
          <a:p>
            <a:r>
              <a:rPr lang="cs-CZ" smtClean="0"/>
              <a:t>G_RI_LA</a:t>
            </a:r>
          </a:p>
          <a:p>
            <a:r>
              <a:rPr lang="cs-CZ" smtClean="0"/>
              <a:t>_ROG</a:t>
            </a:r>
          </a:p>
          <a:p>
            <a:r>
              <a:rPr lang="cs-CZ" smtClean="0"/>
              <a:t>_IO_</a:t>
            </a:r>
          </a:p>
          <a:p>
            <a:r>
              <a:rPr lang="cs-CZ" smtClean="0"/>
              <a:t>CR_CO_ILE</a:t>
            </a:r>
          </a:p>
          <a:p>
            <a:r>
              <a:rPr lang="cs-CZ" smtClean="0"/>
              <a:t>_HALE</a:t>
            </a:r>
          </a:p>
          <a:p>
            <a:r>
              <a:rPr lang="cs-CZ" smtClean="0"/>
              <a:t>S_O_Y  O_L</a:t>
            </a:r>
          </a:p>
          <a:p>
            <a:r>
              <a:rPr lang="cs-CZ" smtClean="0"/>
              <a:t>P_LA_  BE_R</a:t>
            </a:r>
          </a:p>
          <a:p>
            <a:endParaRPr lang="cs-CZ" smtClean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mtClean="0"/>
              <a:t>It eats_______.</a:t>
            </a:r>
          </a:p>
          <a:p>
            <a:r>
              <a:rPr lang="cs-CZ" smtClean="0"/>
              <a:t>It eats_______.</a:t>
            </a:r>
          </a:p>
          <a:p>
            <a:r>
              <a:rPr lang="cs-CZ" smtClean="0"/>
              <a:t>It  ___  ______.</a:t>
            </a:r>
          </a:p>
          <a:p>
            <a:r>
              <a:rPr lang="cs-CZ" smtClean="0"/>
              <a:t>It  ___  ______.</a:t>
            </a:r>
          </a:p>
          <a:p>
            <a:r>
              <a:rPr lang="cs-CZ" smtClean="0"/>
              <a:t>It  ___  ______.</a:t>
            </a:r>
          </a:p>
          <a:p>
            <a:r>
              <a:rPr lang="cs-CZ" smtClean="0"/>
              <a:t>____________.</a:t>
            </a:r>
          </a:p>
          <a:p>
            <a:r>
              <a:rPr lang="cs-CZ" smtClean="0"/>
              <a:t>____________.</a:t>
            </a:r>
          </a:p>
          <a:p>
            <a:r>
              <a:rPr lang="cs-CZ" smtClean="0"/>
              <a:t>____________.</a:t>
            </a:r>
            <a:endParaRPr lang="cs-CZ"/>
          </a:p>
        </p:txBody>
      </p:sp>
      <p:pic>
        <p:nvPicPr>
          <p:cNvPr id="2051" name="Picture 3" descr="C:\Users\Kolářová\AppData\Local\Microsoft\Windows\Temporary Internet Files\Content.IE5\7LIBQ3VE\MC9002152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-99392"/>
            <a:ext cx="2123038" cy="1860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Kolářová\AppData\Local\Microsoft\Windows\Temporary Internet Files\Content.IE5\7LIBQ3VE\MC90035611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33" y="2019231"/>
            <a:ext cx="1358798" cy="1811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Kolářová\AppData\Local\Microsoft\Windows\Temporary Internet Files\Content.IE5\J1ALEG8Q\MC90032559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21" y="4653136"/>
            <a:ext cx="1594884" cy="1609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1769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3. It lives in a …</a:t>
            </a:r>
            <a:endParaRPr lang="cs-CZ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88806257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23528" y="5877272"/>
            <a:ext cx="542328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>
                <a:solidFill>
                  <a:srgbClr val="00B050"/>
                </a:solidFill>
              </a:rPr>
              <a:t>s</a:t>
            </a:r>
            <a:r>
              <a:rPr lang="cs-CZ" sz="2400" smtClean="0">
                <a:solidFill>
                  <a:srgbClr val="00B050"/>
                </a:solidFill>
              </a:rPr>
              <a:t>nowy owl, elephant, penguin, fruit bat</a:t>
            </a:r>
          </a:p>
          <a:p>
            <a:r>
              <a:rPr lang="cs-CZ" sz="2400">
                <a:solidFill>
                  <a:srgbClr val="00B050"/>
                </a:solidFill>
              </a:rPr>
              <a:t>p</a:t>
            </a:r>
            <a:r>
              <a:rPr lang="cs-CZ" sz="2400" smtClean="0">
                <a:solidFill>
                  <a:srgbClr val="00B050"/>
                </a:solidFill>
              </a:rPr>
              <a:t>olar bear, crocodile, lion, hippo</a:t>
            </a:r>
            <a:endParaRPr lang="cs-CZ" sz="2400">
              <a:solidFill>
                <a:srgbClr val="00B050"/>
              </a:solidFill>
            </a:endParaRPr>
          </a:p>
        </p:txBody>
      </p:sp>
      <p:pic>
        <p:nvPicPr>
          <p:cNvPr id="1027" name="Picture 3" descr="C:\Users\Kolářová\AppData\Local\Microsoft\Windows\Temporary Internet Files\Content.IE5\H9OJA8DP\MC90005282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808" y="5478742"/>
            <a:ext cx="1803197" cy="1201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Kolářová\AppData\Local\Microsoft\Windows\Temporary Internet Files\Content.IE5\H9OJA8DP\MC90030549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76672"/>
            <a:ext cx="1794053" cy="82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39552" y="389855"/>
            <a:ext cx="27703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smtClean="0"/>
              <a:t>Complete the table</a:t>
            </a:r>
            <a:endParaRPr lang="cs-CZ" sz="2400"/>
          </a:p>
        </p:txBody>
      </p:sp>
    </p:spTree>
    <p:extLst>
      <p:ext uri="{BB962C8B-B14F-4D97-AF65-F5344CB8AC3E}">
        <p14:creationId xmlns:p14="http://schemas.microsoft.com/office/powerpoint/2010/main" val="766546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smtClean="0"/>
              <a:t>Ilustrace:</a:t>
            </a:r>
          </a:p>
          <a:p>
            <a:endParaRPr lang="cs-CZ"/>
          </a:p>
          <a:p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20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ákladní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126</TotalTime>
  <Words>253</Words>
  <Application>Microsoft Office PowerPoint</Application>
  <PresentationFormat>Předvádění na obrazovce (4:3)</PresentationFormat>
  <Paragraphs>76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Základní</vt:lpstr>
      <vt:lpstr>Motiv systému Office</vt:lpstr>
      <vt:lpstr>Prezentace aplikace PowerPoint</vt:lpstr>
      <vt:lpstr>Anotace</vt:lpstr>
      <vt:lpstr>Amazing  Animals</vt:lpstr>
      <vt:lpstr>Obsah</vt:lpstr>
      <vt:lpstr>1. Read and remember!</vt:lpstr>
      <vt:lpstr>2. Complete the words AND the SENTENCES</vt:lpstr>
      <vt:lpstr>3. It lives in a …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Kolářová</dc:creator>
  <cp:lastModifiedBy>Kolářová</cp:lastModifiedBy>
  <cp:revision>16</cp:revision>
  <dcterms:created xsi:type="dcterms:W3CDTF">2012-04-27T08:25:50Z</dcterms:created>
  <dcterms:modified xsi:type="dcterms:W3CDTF">2012-05-13T13:41:07Z</dcterms:modified>
</cp:coreProperties>
</file>