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6" r:id="rId3"/>
    <p:sldId id="264" r:id="rId4"/>
    <p:sldId id="256" r:id="rId5"/>
    <p:sldId id="263" r:id="rId6"/>
    <p:sldId id="267" r:id="rId7"/>
    <p:sldId id="268" r:id="rId8"/>
    <p:sldId id="269" r:id="rId9"/>
    <p:sldId id="257" r:id="rId10"/>
    <p:sldId id="258" r:id="rId11"/>
    <p:sldId id="260" r:id="rId12"/>
    <p:sldId id="259" r:id="rId13"/>
    <p:sldId id="261" r:id="rId14"/>
    <p:sldId id="26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21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 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VY_22_INOVACE_34_Dinosaurs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/>
            <a:t>Téma</a:t>
          </a:r>
          <a:r>
            <a:rPr lang="cs-CZ" smtClean="0"/>
            <a:t>: Dinosaurs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 Anglický jazyk pro 4.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272C144-9B2D-4ED0-B9A1-554690A1129E}" type="presOf" srcId="{445C7998-7549-48B0-BD68-D4F0167F02E5}" destId="{BC35EE03-4121-4EF9-923D-7CB6D30D358D}" srcOrd="0" destOrd="0" presId="urn:microsoft.com/office/officeart/2005/8/layout/target3"/>
    <dgm:cxn modelId="{F2C075F5-93FB-4B3A-A45C-61D92DD0B009}" type="presOf" srcId="{DAEA276B-ECF9-46F6-A7D3-4693B2D32BC4}" destId="{CDED6FE3-AD8F-4ACC-B6B8-710EDDD97598}" srcOrd="0" destOrd="0" presId="urn:microsoft.com/office/officeart/2005/8/layout/target3"/>
    <dgm:cxn modelId="{A455ED03-4CAF-485C-9AA2-009BE0324323}" type="presOf" srcId="{019433A1-1324-4DE1-9E6F-32B851095F74}" destId="{A3817367-F2BC-482F-8832-FA00B51DCCF3}" srcOrd="0" destOrd="0" presId="urn:microsoft.com/office/officeart/2005/8/layout/target3"/>
    <dgm:cxn modelId="{52B6D024-C6BA-4341-89BD-8AA6D5626366}" type="presOf" srcId="{EBC41103-E2E5-4D48-9B4B-425520D3D098}" destId="{50C2F88D-8688-44C2-A854-691F34009D3B}" srcOrd="0" destOrd="0" presId="urn:microsoft.com/office/officeart/2005/8/layout/target3"/>
    <dgm:cxn modelId="{3C9E7457-4E8E-4ED0-91A1-4838D410650B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F3063209-1AB6-46D8-AF7A-02B5CCAA3D0C}" type="presOf" srcId="{445C7998-7549-48B0-BD68-D4F0167F02E5}" destId="{4D19AB04-24FA-40C2-B203-52AE3D15E171}" srcOrd="1" destOrd="0" presId="urn:microsoft.com/office/officeart/2005/8/layout/target3"/>
    <dgm:cxn modelId="{496EAEFE-55F0-4B01-B60C-A9CE1638CADD}" type="presOf" srcId="{EBC41103-E2E5-4D48-9B4B-425520D3D098}" destId="{F969C235-9271-4D34-B740-D627A121CAD0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A429656D-6FE6-42FE-8433-13270E2991BD}" type="presOf" srcId="{DAEA276B-ECF9-46F6-A7D3-4693B2D32BC4}" destId="{F69A1436-182C-465B-AD7F-FE48E0C090C1}" srcOrd="1" destOrd="0" presId="urn:microsoft.com/office/officeart/2005/8/layout/target3"/>
    <dgm:cxn modelId="{3348DBE3-3D6C-404B-9364-02885114C911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0CE09508-F40B-439F-B5B8-41538DF4D0E8}" type="presOf" srcId="{C73C7642-F245-4585-8F88-243F9FAEF6CA}" destId="{97289DF2-90F4-4EC2-A9FC-633B00BAB610}" srcOrd="0" destOrd="0" presId="urn:microsoft.com/office/officeart/2005/8/layout/target3"/>
    <dgm:cxn modelId="{9AA342D7-34E0-458A-A92D-8B0A1B0A5109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8B7C21DA-BC1B-4412-A700-E2D0C77B0470}" type="presOf" srcId="{019433A1-1324-4DE1-9E6F-32B851095F74}" destId="{E7297F21-D4FD-4A41-AE58-814D01A6B5E7}" srcOrd="1" destOrd="0" presId="urn:microsoft.com/office/officeart/2005/8/layout/target3"/>
    <dgm:cxn modelId="{0A01D1DD-F56B-4147-8FAD-4B485253EB5A}" type="presOf" srcId="{C73C7642-F245-4585-8F88-243F9FAEF6CA}" destId="{AA41A67C-3D3F-4AE9-9E0F-5D7F7BB2E741}" srcOrd="1" destOrd="0" presId="urn:microsoft.com/office/officeart/2005/8/layout/target3"/>
    <dgm:cxn modelId="{41D2F855-C042-4EA9-9474-41FF5FFD0729}" type="presParOf" srcId="{71045F8C-00FA-488E-A7BD-E2E6753D979D}" destId="{3577EC6B-C980-4F34-8C69-4365E7B8FC8C}" srcOrd="0" destOrd="0" presId="urn:microsoft.com/office/officeart/2005/8/layout/target3"/>
    <dgm:cxn modelId="{054D6090-E5DD-4E9C-A7F9-8BC38C98EAA4}" type="presParOf" srcId="{71045F8C-00FA-488E-A7BD-E2E6753D979D}" destId="{6940EB87-DC1D-4BC3-9408-9AC2E1FFC039}" srcOrd="1" destOrd="0" presId="urn:microsoft.com/office/officeart/2005/8/layout/target3"/>
    <dgm:cxn modelId="{7AB69858-CCFF-41ED-8364-02CBE9D77745}" type="presParOf" srcId="{71045F8C-00FA-488E-A7BD-E2E6753D979D}" destId="{BC35EE03-4121-4EF9-923D-7CB6D30D358D}" srcOrd="2" destOrd="0" presId="urn:microsoft.com/office/officeart/2005/8/layout/target3"/>
    <dgm:cxn modelId="{79A28492-5857-4480-AC62-AE8AA1E8231E}" type="presParOf" srcId="{71045F8C-00FA-488E-A7BD-E2E6753D979D}" destId="{C95EEA27-3CBF-4645-A92D-9D8AF5C1CBFC}" srcOrd="3" destOrd="0" presId="urn:microsoft.com/office/officeart/2005/8/layout/target3"/>
    <dgm:cxn modelId="{DD6CEAF5-83AC-4658-AB5C-9AB116DB9168}" type="presParOf" srcId="{71045F8C-00FA-488E-A7BD-E2E6753D979D}" destId="{851BB866-B6AE-4566-893F-4C635BA974FC}" srcOrd="4" destOrd="0" presId="urn:microsoft.com/office/officeart/2005/8/layout/target3"/>
    <dgm:cxn modelId="{DEE2D819-E0C2-4691-ACF2-72C0FE65C55B}" type="presParOf" srcId="{71045F8C-00FA-488E-A7BD-E2E6753D979D}" destId="{643EA938-EDE0-4533-ACCC-D2BD6F3A527C}" srcOrd="5" destOrd="0" presId="urn:microsoft.com/office/officeart/2005/8/layout/target3"/>
    <dgm:cxn modelId="{0626D618-3B4B-4349-B750-094EC12AD90F}" type="presParOf" srcId="{71045F8C-00FA-488E-A7BD-E2E6753D979D}" destId="{92F31B18-D66D-4CC7-89B9-378928DE877D}" srcOrd="6" destOrd="0" presId="urn:microsoft.com/office/officeart/2005/8/layout/target3"/>
    <dgm:cxn modelId="{AED04CFC-8951-45B4-9AE9-F2E205312893}" type="presParOf" srcId="{71045F8C-00FA-488E-A7BD-E2E6753D979D}" destId="{902074E1-B931-4618-97F1-FADBE82E9C3C}" srcOrd="7" destOrd="0" presId="urn:microsoft.com/office/officeart/2005/8/layout/target3"/>
    <dgm:cxn modelId="{1363E200-6960-47BB-AA01-3EB889AC3875}" type="presParOf" srcId="{71045F8C-00FA-488E-A7BD-E2E6753D979D}" destId="{A3817367-F2BC-482F-8832-FA00B51DCCF3}" srcOrd="8" destOrd="0" presId="urn:microsoft.com/office/officeart/2005/8/layout/target3"/>
    <dgm:cxn modelId="{6AE9C464-9062-41EF-820F-E257A7F3B8F3}" type="presParOf" srcId="{71045F8C-00FA-488E-A7BD-E2E6753D979D}" destId="{626ABFF6-56C8-4386-B662-68EC364EED9D}" srcOrd="9" destOrd="0" presId="urn:microsoft.com/office/officeart/2005/8/layout/target3"/>
    <dgm:cxn modelId="{4D633DCA-1A60-4DC7-9C97-D43A39B6A426}" type="presParOf" srcId="{71045F8C-00FA-488E-A7BD-E2E6753D979D}" destId="{6DB11F1C-D028-4800-9625-6611CA9DE6D4}" srcOrd="10" destOrd="0" presId="urn:microsoft.com/office/officeart/2005/8/layout/target3"/>
    <dgm:cxn modelId="{04659E42-89FA-4E5C-89DD-A06973CEF63D}" type="presParOf" srcId="{71045F8C-00FA-488E-A7BD-E2E6753D979D}" destId="{CDED6FE3-AD8F-4ACC-B6B8-710EDDD97598}" srcOrd="11" destOrd="0" presId="urn:microsoft.com/office/officeart/2005/8/layout/target3"/>
    <dgm:cxn modelId="{BFFD489B-BE1F-420A-9059-BEA05190633B}" type="presParOf" srcId="{71045F8C-00FA-488E-A7BD-E2E6753D979D}" destId="{397AC6D7-84A6-4150-958F-83C92D9ACF38}" srcOrd="12" destOrd="0" presId="urn:microsoft.com/office/officeart/2005/8/layout/target3"/>
    <dgm:cxn modelId="{62085381-7173-4DA2-904A-689E90056268}" type="presParOf" srcId="{71045F8C-00FA-488E-A7BD-E2E6753D979D}" destId="{D7419528-33A6-416D-9E64-B3F7915C5149}" srcOrd="13" destOrd="0" presId="urn:microsoft.com/office/officeart/2005/8/layout/target3"/>
    <dgm:cxn modelId="{FFBCEDC9-6321-445B-8BD6-D8BB00F7E88E}" type="presParOf" srcId="{71045F8C-00FA-488E-A7BD-E2E6753D979D}" destId="{97289DF2-90F4-4EC2-A9FC-633B00BAB610}" srcOrd="14" destOrd="0" presId="urn:microsoft.com/office/officeart/2005/8/layout/target3"/>
    <dgm:cxn modelId="{44C5B3F8-4C24-4B6E-9033-0C7808C9D42E}" type="presParOf" srcId="{71045F8C-00FA-488E-A7BD-E2E6753D979D}" destId="{234EBA9D-95B4-4C20-A84E-6F65F1085DC6}" srcOrd="15" destOrd="0" presId="urn:microsoft.com/office/officeart/2005/8/layout/target3"/>
    <dgm:cxn modelId="{44330DA7-AC97-4921-B357-861EA72E44A9}" type="presParOf" srcId="{71045F8C-00FA-488E-A7BD-E2E6753D979D}" destId="{12255512-213F-41DF-90A6-8B4CD74A2B52}" srcOrd="16" destOrd="0" presId="urn:microsoft.com/office/officeart/2005/8/layout/target3"/>
    <dgm:cxn modelId="{4D710873-CBB5-4891-8CDB-8961A751E66C}" type="presParOf" srcId="{71045F8C-00FA-488E-A7BD-E2E6753D979D}" destId="{50C2F88D-8688-44C2-A854-691F34009D3B}" srcOrd="17" destOrd="0" presId="urn:microsoft.com/office/officeart/2005/8/layout/target3"/>
    <dgm:cxn modelId="{08CC367A-BC98-400C-B6B7-0ACECEC5093C}" type="presParOf" srcId="{71045F8C-00FA-488E-A7BD-E2E6753D979D}" destId="{4D19AB04-24FA-40C2-B203-52AE3D15E171}" srcOrd="18" destOrd="0" presId="urn:microsoft.com/office/officeart/2005/8/layout/target3"/>
    <dgm:cxn modelId="{B22535EC-E846-4753-A3A3-7691F9211594}" type="presParOf" srcId="{71045F8C-00FA-488E-A7BD-E2E6753D979D}" destId="{832BF48F-0145-4429-9E02-8FCA946CCE9E}" srcOrd="19" destOrd="0" presId="urn:microsoft.com/office/officeart/2005/8/layout/target3"/>
    <dgm:cxn modelId="{B0F3B429-118A-4E78-8278-105F53F3FF65}" type="presParOf" srcId="{71045F8C-00FA-488E-A7BD-E2E6753D979D}" destId="{E7297F21-D4FD-4A41-AE58-814D01A6B5E7}" srcOrd="20" destOrd="0" presId="urn:microsoft.com/office/officeart/2005/8/layout/target3"/>
    <dgm:cxn modelId="{34B7A066-5A06-4897-9A85-01F75C624F5C}" type="presParOf" srcId="{71045F8C-00FA-488E-A7BD-E2E6753D979D}" destId="{F69A1436-182C-465B-AD7F-FE48E0C090C1}" srcOrd="21" destOrd="0" presId="urn:microsoft.com/office/officeart/2005/8/layout/target3"/>
    <dgm:cxn modelId="{BDEDA693-2F1C-49C2-912E-D89503170AA2}" type="presParOf" srcId="{71045F8C-00FA-488E-A7BD-E2E6753D979D}" destId="{AA41A67C-3D3F-4AE9-9E0F-5D7F7BB2E741}" srcOrd="22" destOrd="0" presId="urn:microsoft.com/office/officeart/2005/8/layout/target3"/>
    <dgm:cxn modelId="{A70703C1-E456-4F1A-A4A0-32FFCDD8B1F5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5FC6312-64E3-4461-82F5-68B737587E1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B76735A-54AE-4395-AB26-893A72382E24}" type="pres">
      <dgm:prSet presAssocID="{F5FC6312-64E3-4461-82F5-68B737587E1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73554C8A-35D8-4D09-A7AD-205BDB3B29D7}" type="presOf" srcId="{F5FC6312-64E3-4461-82F5-68B737587E11}" destId="{8B76735A-54AE-4395-AB26-893A72382E2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4D41CA6-4BAF-45CF-B5A7-B77C09EE3A7B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B07635DF-44D5-44BD-BC58-0DE65E7B7DEC}">
      <dgm:prSet phldrT="[Text]" phldr="1"/>
      <dgm:spPr/>
      <dgm:t>
        <a:bodyPr/>
        <a:lstStyle/>
        <a:p>
          <a:endParaRPr lang="cs-CZ"/>
        </a:p>
      </dgm:t>
    </dgm:pt>
    <dgm:pt modelId="{10DB6FFE-9384-403D-8697-BF3FEAE7AADA}" type="parTrans" cxnId="{7CC1451D-3A40-4639-A16E-C17FA4279CB0}">
      <dgm:prSet/>
      <dgm:spPr/>
      <dgm:t>
        <a:bodyPr/>
        <a:lstStyle/>
        <a:p>
          <a:endParaRPr lang="cs-CZ"/>
        </a:p>
      </dgm:t>
    </dgm:pt>
    <dgm:pt modelId="{240C615A-3FB6-447D-A164-CD09DCA24B87}" type="sibTrans" cxnId="{7CC1451D-3A40-4639-A16E-C17FA4279CB0}">
      <dgm:prSet/>
      <dgm:spPr/>
      <dgm:t>
        <a:bodyPr/>
        <a:lstStyle/>
        <a:p>
          <a:endParaRPr lang="cs-CZ"/>
        </a:p>
      </dgm:t>
    </dgm:pt>
    <dgm:pt modelId="{4A7FCE7A-6D4C-42A9-AFA0-E33F21D3D8A4}">
      <dgm:prSet phldrT="[Text]"/>
      <dgm:spPr/>
      <dgm:t>
        <a:bodyPr/>
        <a:lstStyle/>
        <a:p>
          <a:r>
            <a:rPr lang="cs-CZ" smtClean="0"/>
            <a:t>Stegosaurus</a:t>
          </a:r>
          <a:endParaRPr lang="cs-CZ"/>
        </a:p>
      </dgm:t>
    </dgm:pt>
    <dgm:pt modelId="{FEF227AC-FB81-4593-8766-08BF26CE8620}" type="parTrans" cxnId="{0D9D9875-D3B8-4622-A1FB-0F6A5FFDE7C0}">
      <dgm:prSet/>
      <dgm:spPr/>
      <dgm:t>
        <a:bodyPr/>
        <a:lstStyle/>
        <a:p>
          <a:endParaRPr lang="cs-CZ"/>
        </a:p>
      </dgm:t>
    </dgm:pt>
    <dgm:pt modelId="{F7FB9D04-9C0E-4F97-8E62-D3268253DEC8}" type="sibTrans" cxnId="{0D9D9875-D3B8-4622-A1FB-0F6A5FFDE7C0}">
      <dgm:prSet/>
      <dgm:spPr/>
      <dgm:t>
        <a:bodyPr/>
        <a:lstStyle/>
        <a:p>
          <a:endParaRPr lang="cs-CZ"/>
        </a:p>
      </dgm:t>
    </dgm:pt>
    <dgm:pt modelId="{99EBBF4A-4FA0-44D7-A698-886462E270D1}">
      <dgm:prSet phldrT="[Text]"/>
      <dgm:spPr/>
      <dgm:t>
        <a:bodyPr/>
        <a:lstStyle/>
        <a:p>
          <a:r>
            <a:rPr lang="cs-CZ" smtClean="0"/>
            <a:t>Čti a překládej</a:t>
          </a:r>
          <a:endParaRPr lang="cs-CZ"/>
        </a:p>
      </dgm:t>
    </dgm:pt>
    <dgm:pt modelId="{1130AC72-69E2-4E7F-8B16-94F6DACD0AE4}" type="parTrans" cxnId="{705C2484-328A-445D-B4DF-D2172C560F44}">
      <dgm:prSet/>
      <dgm:spPr/>
      <dgm:t>
        <a:bodyPr/>
        <a:lstStyle/>
        <a:p>
          <a:endParaRPr lang="cs-CZ"/>
        </a:p>
      </dgm:t>
    </dgm:pt>
    <dgm:pt modelId="{4006669A-D235-4DAA-85CF-9B3ED36A9D44}" type="sibTrans" cxnId="{705C2484-328A-445D-B4DF-D2172C560F44}">
      <dgm:prSet/>
      <dgm:spPr/>
      <dgm:t>
        <a:bodyPr/>
        <a:lstStyle/>
        <a:p>
          <a:endParaRPr lang="cs-CZ"/>
        </a:p>
      </dgm:t>
    </dgm:pt>
    <dgm:pt modelId="{362BA885-0BD7-424E-BA61-6ED1581880E4}">
      <dgm:prSet phldrT="[Text]" phldr="1"/>
      <dgm:spPr/>
      <dgm:t>
        <a:bodyPr/>
        <a:lstStyle/>
        <a:p>
          <a:endParaRPr lang="cs-CZ"/>
        </a:p>
      </dgm:t>
    </dgm:pt>
    <dgm:pt modelId="{B32BC399-18E2-44C8-95A7-EB436AF8DE04}" type="parTrans" cxnId="{5A4CAA5B-EF72-4600-8994-082DB050A31E}">
      <dgm:prSet/>
      <dgm:spPr/>
      <dgm:t>
        <a:bodyPr/>
        <a:lstStyle/>
        <a:p>
          <a:endParaRPr lang="cs-CZ"/>
        </a:p>
      </dgm:t>
    </dgm:pt>
    <dgm:pt modelId="{2D4E7039-88B3-4849-B65F-81A8806BE9D1}" type="sibTrans" cxnId="{5A4CAA5B-EF72-4600-8994-082DB050A31E}">
      <dgm:prSet/>
      <dgm:spPr/>
      <dgm:t>
        <a:bodyPr/>
        <a:lstStyle/>
        <a:p>
          <a:endParaRPr lang="cs-CZ"/>
        </a:p>
      </dgm:t>
    </dgm:pt>
    <dgm:pt modelId="{3AF6E00F-3D5A-4E30-9C45-2FC40438F79D}">
      <dgm:prSet phldrT="[Text]"/>
      <dgm:spPr/>
      <dgm:t>
        <a:bodyPr/>
        <a:lstStyle/>
        <a:p>
          <a:r>
            <a:rPr lang="cs-CZ" smtClean="0"/>
            <a:t>Triceraptos- tvoř věty</a:t>
          </a:r>
          <a:endParaRPr lang="cs-CZ"/>
        </a:p>
      </dgm:t>
    </dgm:pt>
    <dgm:pt modelId="{B2372817-58CC-4397-AEAF-B45D7E2A7803}" type="parTrans" cxnId="{E5B5B75D-F257-409B-AC56-C2F730818D20}">
      <dgm:prSet/>
      <dgm:spPr/>
      <dgm:t>
        <a:bodyPr/>
        <a:lstStyle/>
        <a:p>
          <a:endParaRPr lang="cs-CZ"/>
        </a:p>
      </dgm:t>
    </dgm:pt>
    <dgm:pt modelId="{B7813227-9299-4D46-BAC4-29D7E778D974}" type="sibTrans" cxnId="{E5B5B75D-F257-409B-AC56-C2F730818D20}">
      <dgm:prSet/>
      <dgm:spPr/>
      <dgm:t>
        <a:bodyPr/>
        <a:lstStyle/>
        <a:p>
          <a:endParaRPr lang="cs-CZ"/>
        </a:p>
      </dgm:t>
    </dgm:pt>
    <dgm:pt modelId="{BBF931BE-1A62-47EB-8F88-CA4A541382BB}">
      <dgm:prSet phldrT="[Text]"/>
      <dgm:spPr/>
      <dgm:t>
        <a:bodyPr/>
        <a:lstStyle/>
        <a:p>
          <a:r>
            <a:rPr lang="cs-CZ" smtClean="0"/>
            <a:t>Dinosaurs</a:t>
          </a:r>
          <a:endParaRPr lang="cs-CZ"/>
        </a:p>
      </dgm:t>
    </dgm:pt>
    <dgm:pt modelId="{F530DE5F-CFC3-4292-8A76-5C6FC34D136E}" type="parTrans" cxnId="{F216FDFF-A259-4B20-B7F4-EE6E1260123A}">
      <dgm:prSet/>
      <dgm:spPr/>
      <dgm:t>
        <a:bodyPr/>
        <a:lstStyle/>
        <a:p>
          <a:endParaRPr lang="cs-CZ"/>
        </a:p>
      </dgm:t>
    </dgm:pt>
    <dgm:pt modelId="{B9E0DCA5-A36C-4EFB-9879-B8437205C2A7}" type="sibTrans" cxnId="{F216FDFF-A259-4B20-B7F4-EE6E1260123A}">
      <dgm:prSet/>
      <dgm:spPr/>
      <dgm:t>
        <a:bodyPr/>
        <a:lstStyle/>
        <a:p>
          <a:endParaRPr lang="cs-CZ"/>
        </a:p>
      </dgm:t>
    </dgm:pt>
    <dgm:pt modelId="{900E14DA-C659-45D0-BA55-6EA6F8F080B2}">
      <dgm:prSet phldrT="[Text]"/>
      <dgm:spPr/>
      <dgm:t>
        <a:bodyPr/>
        <a:lstStyle/>
        <a:p>
          <a:r>
            <a:rPr lang="cs-CZ" smtClean="0"/>
            <a:t>Přiřaď </a:t>
          </a:r>
          <a:endParaRPr lang="cs-CZ"/>
        </a:p>
      </dgm:t>
    </dgm:pt>
    <dgm:pt modelId="{B02ACC74-3D26-4A3D-AA97-C91ADBEC1648}" type="parTrans" cxnId="{637B92BE-D4FF-4DF2-A6AA-67C6DE0F0330}">
      <dgm:prSet/>
      <dgm:spPr/>
      <dgm:t>
        <a:bodyPr/>
        <a:lstStyle/>
        <a:p>
          <a:endParaRPr lang="cs-CZ"/>
        </a:p>
      </dgm:t>
    </dgm:pt>
    <dgm:pt modelId="{6EACE54D-C89A-4D52-BA64-E88D2D30E8F2}" type="sibTrans" cxnId="{637B92BE-D4FF-4DF2-A6AA-67C6DE0F0330}">
      <dgm:prSet/>
      <dgm:spPr/>
      <dgm:t>
        <a:bodyPr/>
        <a:lstStyle/>
        <a:p>
          <a:endParaRPr lang="cs-CZ"/>
        </a:p>
      </dgm:t>
    </dgm:pt>
    <dgm:pt modelId="{475B9902-8F9E-4AB6-8C7C-1E8F1C309A6D}">
      <dgm:prSet/>
      <dgm:spPr/>
      <dgm:t>
        <a:bodyPr/>
        <a:lstStyle/>
        <a:p>
          <a:r>
            <a:rPr lang="cs-CZ" smtClean="0"/>
            <a:t>Past</a:t>
          </a:r>
        </a:p>
        <a:p>
          <a:r>
            <a:rPr lang="cs-CZ" smtClean="0"/>
            <a:t>simple</a:t>
          </a:r>
          <a:endParaRPr lang="cs-CZ"/>
        </a:p>
      </dgm:t>
    </dgm:pt>
    <dgm:pt modelId="{731CD486-B69B-4F90-9A07-1B3B5EF3D25A}" type="parTrans" cxnId="{398A9FB7-74A7-489B-8B20-7914FF3706B7}">
      <dgm:prSet/>
      <dgm:spPr/>
      <dgm:t>
        <a:bodyPr/>
        <a:lstStyle/>
        <a:p>
          <a:endParaRPr lang="cs-CZ"/>
        </a:p>
      </dgm:t>
    </dgm:pt>
    <dgm:pt modelId="{8F2E9773-165A-456E-957A-165C4DB24736}" type="sibTrans" cxnId="{398A9FB7-74A7-489B-8B20-7914FF3706B7}">
      <dgm:prSet/>
      <dgm:spPr/>
      <dgm:t>
        <a:bodyPr/>
        <a:lstStyle/>
        <a:p>
          <a:endParaRPr lang="cs-CZ"/>
        </a:p>
      </dgm:t>
    </dgm:pt>
    <dgm:pt modelId="{4506E04F-7DA4-4EB9-BDCE-318B1C43653D}">
      <dgm:prSet phldrT="[Text]"/>
      <dgm:spPr/>
      <dgm:t>
        <a:bodyPr/>
        <a:lstStyle/>
        <a:p>
          <a:r>
            <a:rPr lang="cs-CZ" smtClean="0"/>
            <a:t>Řešení </a:t>
          </a:r>
          <a:endParaRPr lang="cs-CZ"/>
        </a:p>
      </dgm:t>
    </dgm:pt>
    <dgm:pt modelId="{06DEE63D-C695-42F5-A0C0-20644FB0A056}" type="parTrans" cxnId="{24E43949-533F-4BC9-88BA-CDA6776AAE6A}">
      <dgm:prSet/>
      <dgm:spPr/>
      <dgm:t>
        <a:bodyPr/>
        <a:lstStyle/>
        <a:p>
          <a:endParaRPr lang="cs-CZ"/>
        </a:p>
      </dgm:t>
    </dgm:pt>
    <dgm:pt modelId="{F0DF862F-54F3-4A72-A6F0-769EA04DCF88}" type="sibTrans" cxnId="{24E43949-533F-4BC9-88BA-CDA6776AAE6A}">
      <dgm:prSet/>
      <dgm:spPr/>
      <dgm:t>
        <a:bodyPr/>
        <a:lstStyle/>
        <a:p>
          <a:endParaRPr lang="cs-CZ"/>
        </a:p>
      </dgm:t>
    </dgm:pt>
    <dgm:pt modelId="{7BA137DF-882F-4116-ADC0-3D1FB793D4EC}" type="pres">
      <dgm:prSet presAssocID="{34D41CA6-4BAF-45CF-B5A7-B77C09EE3A7B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172A3B-D840-471F-8766-99A72593D696}" type="pres">
      <dgm:prSet presAssocID="{475B9902-8F9E-4AB6-8C7C-1E8F1C309A6D}" presName="linNode" presStyleCnt="0"/>
      <dgm:spPr/>
    </dgm:pt>
    <dgm:pt modelId="{717EFA41-7F28-4F31-AAC1-B38C1CCF40DF}" type="pres">
      <dgm:prSet presAssocID="{475B9902-8F9E-4AB6-8C7C-1E8F1C309A6D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60AE82-AA98-4293-A3B0-BA3FDDDCC70F}" type="pres">
      <dgm:prSet presAssocID="{8F2E9773-165A-456E-957A-165C4DB24736}" presName="sp" presStyleCnt="0"/>
      <dgm:spPr/>
    </dgm:pt>
    <dgm:pt modelId="{6760A5AD-9638-479D-9050-62C2123A184D}" type="pres">
      <dgm:prSet presAssocID="{B07635DF-44D5-44BD-BC58-0DE65E7B7DEC}" presName="linNode" presStyleCnt="0"/>
      <dgm:spPr/>
    </dgm:pt>
    <dgm:pt modelId="{0A054D61-DCC0-4D77-AAB2-DF1EE255950A}" type="pres">
      <dgm:prSet presAssocID="{B07635DF-44D5-44BD-BC58-0DE65E7B7DEC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10A9B6-8AE4-4D97-8274-D192C5B7CB0D}" type="pres">
      <dgm:prSet presAssocID="{B07635DF-44D5-44BD-BC58-0DE65E7B7DEC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CB326F-54F0-46B0-B7DA-31C370CC55D5}" type="pres">
      <dgm:prSet presAssocID="{240C615A-3FB6-447D-A164-CD09DCA24B87}" presName="sp" presStyleCnt="0"/>
      <dgm:spPr/>
    </dgm:pt>
    <dgm:pt modelId="{B1E6BD40-A13E-43E4-BE07-7B57238B1E78}" type="pres">
      <dgm:prSet presAssocID="{362BA885-0BD7-424E-BA61-6ED1581880E4}" presName="linNode" presStyleCnt="0"/>
      <dgm:spPr/>
    </dgm:pt>
    <dgm:pt modelId="{F064F4D7-56E9-4727-89AF-BF0FD10C9D55}" type="pres">
      <dgm:prSet presAssocID="{362BA885-0BD7-424E-BA61-6ED1581880E4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8010B8-313D-44DC-A1BE-0C5DA86A64D6}" type="pres">
      <dgm:prSet presAssocID="{362BA885-0BD7-424E-BA61-6ED1581880E4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979315-1D31-4C42-8DEC-4371EF6389A9}" type="pres">
      <dgm:prSet presAssocID="{2D4E7039-88B3-4849-B65F-81A8806BE9D1}" presName="sp" presStyleCnt="0"/>
      <dgm:spPr/>
    </dgm:pt>
    <dgm:pt modelId="{E67E93D4-A4B9-4614-B608-678702979CAA}" type="pres">
      <dgm:prSet presAssocID="{BBF931BE-1A62-47EB-8F88-CA4A541382BB}" presName="linNode" presStyleCnt="0"/>
      <dgm:spPr/>
    </dgm:pt>
    <dgm:pt modelId="{3BE2F9C8-4FAC-4D5F-AA8E-FB28521D1114}" type="pres">
      <dgm:prSet presAssocID="{BBF931BE-1A62-47EB-8F88-CA4A541382BB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D3E590-675D-4A5C-B456-108B482A1CAC}" type="pres">
      <dgm:prSet presAssocID="{BBF931BE-1A62-47EB-8F88-CA4A541382BB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B2FDBA0-417D-4177-99B8-6C74A95C4343}" type="presOf" srcId="{475B9902-8F9E-4AB6-8C7C-1E8F1C309A6D}" destId="{717EFA41-7F28-4F31-AAC1-B38C1CCF40DF}" srcOrd="0" destOrd="0" presId="urn:microsoft.com/office/officeart/2005/8/layout/vList5"/>
    <dgm:cxn modelId="{398A9FB7-74A7-489B-8B20-7914FF3706B7}" srcId="{34D41CA6-4BAF-45CF-B5A7-B77C09EE3A7B}" destId="{475B9902-8F9E-4AB6-8C7C-1E8F1C309A6D}" srcOrd="0" destOrd="0" parTransId="{731CD486-B69B-4F90-9A07-1B3B5EF3D25A}" sibTransId="{8F2E9773-165A-456E-957A-165C4DB24736}"/>
    <dgm:cxn modelId="{F0190D83-84EB-4BAB-A365-722DB189CF93}" type="presOf" srcId="{4A7FCE7A-6D4C-42A9-AFA0-E33F21D3D8A4}" destId="{9610A9B6-8AE4-4D97-8274-D192C5B7CB0D}" srcOrd="0" destOrd="0" presId="urn:microsoft.com/office/officeart/2005/8/layout/vList5"/>
    <dgm:cxn modelId="{705C2484-328A-445D-B4DF-D2172C560F44}" srcId="{B07635DF-44D5-44BD-BC58-0DE65E7B7DEC}" destId="{99EBBF4A-4FA0-44D7-A698-886462E270D1}" srcOrd="1" destOrd="0" parTransId="{1130AC72-69E2-4E7F-8B16-94F6DACD0AE4}" sibTransId="{4006669A-D235-4DAA-85CF-9B3ED36A9D44}"/>
    <dgm:cxn modelId="{F216FDFF-A259-4B20-B7F4-EE6E1260123A}" srcId="{34D41CA6-4BAF-45CF-B5A7-B77C09EE3A7B}" destId="{BBF931BE-1A62-47EB-8F88-CA4A541382BB}" srcOrd="3" destOrd="0" parTransId="{F530DE5F-CFC3-4292-8A76-5C6FC34D136E}" sibTransId="{B9E0DCA5-A36C-4EFB-9879-B8437205C2A7}"/>
    <dgm:cxn modelId="{0E74F616-6820-4184-AD03-2DF68E2BADD8}" type="presOf" srcId="{34D41CA6-4BAF-45CF-B5A7-B77C09EE3A7B}" destId="{7BA137DF-882F-4116-ADC0-3D1FB793D4EC}" srcOrd="0" destOrd="0" presId="urn:microsoft.com/office/officeart/2005/8/layout/vList5"/>
    <dgm:cxn modelId="{BC452394-5EDC-482D-8E6A-D138164D7D1D}" type="presOf" srcId="{3AF6E00F-3D5A-4E30-9C45-2FC40438F79D}" destId="{618010B8-313D-44DC-A1BE-0C5DA86A64D6}" srcOrd="0" destOrd="0" presId="urn:microsoft.com/office/officeart/2005/8/layout/vList5"/>
    <dgm:cxn modelId="{F2FEAEFA-C1B9-462C-9248-4EEF0A652B2F}" type="presOf" srcId="{99EBBF4A-4FA0-44D7-A698-886462E270D1}" destId="{9610A9B6-8AE4-4D97-8274-D192C5B7CB0D}" srcOrd="0" destOrd="1" presId="urn:microsoft.com/office/officeart/2005/8/layout/vList5"/>
    <dgm:cxn modelId="{7CC1451D-3A40-4639-A16E-C17FA4279CB0}" srcId="{34D41CA6-4BAF-45CF-B5A7-B77C09EE3A7B}" destId="{B07635DF-44D5-44BD-BC58-0DE65E7B7DEC}" srcOrd="1" destOrd="0" parTransId="{10DB6FFE-9384-403D-8697-BF3FEAE7AADA}" sibTransId="{240C615A-3FB6-447D-A164-CD09DCA24B87}"/>
    <dgm:cxn modelId="{5A4CAA5B-EF72-4600-8994-082DB050A31E}" srcId="{34D41CA6-4BAF-45CF-B5A7-B77C09EE3A7B}" destId="{362BA885-0BD7-424E-BA61-6ED1581880E4}" srcOrd="2" destOrd="0" parTransId="{B32BC399-18E2-44C8-95A7-EB436AF8DE04}" sibTransId="{2D4E7039-88B3-4849-B65F-81A8806BE9D1}"/>
    <dgm:cxn modelId="{24E43949-533F-4BC9-88BA-CDA6776AAE6A}" srcId="{BBF931BE-1A62-47EB-8F88-CA4A541382BB}" destId="{4506E04F-7DA4-4EB9-BDCE-318B1C43653D}" srcOrd="1" destOrd="0" parTransId="{06DEE63D-C695-42F5-A0C0-20644FB0A056}" sibTransId="{F0DF862F-54F3-4A72-A6F0-769EA04DCF88}"/>
    <dgm:cxn modelId="{637B92BE-D4FF-4DF2-A6AA-67C6DE0F0330}" srcId="{BBF931BE-1A62-47EB-8F88-CA4A541382BB}" destId="{900E14DA-C659-45D0-BA55-6EA6F8F080B2}" srcOrd="0" destOrd="0" parTransId="{B02ACC74-3D26-4A3D-AA97-C91ADBEC1648}" sibTransId="{6EACE54D-C89A-4D52-BA64-E88D2D30E8F2}"/>
    <dgm:cxn modelId="{A85BAB16-50DD-4394-9787-FB7A7AF27B10}" type="presOf" srcId="{900E14DA-C659-45D0-BA55-6EA6F8F080B2}" destId="{81D3E590-675D-4A5C-B456-108B482A1CAC}" srcOrd="0" destOrd="0" presId="urn:microsoft.com/office/officeart/2005/8/layout/vList5"/>
    <dgm:cxn modelId="{5C4792DB-E26A-466D-BD7B-24DFC2756C1F}" type="presOf" srcId="{BBF931BE-1A62-47EB-8F88-CA4A541382BB}" destId="{3BE2F9C8-4FAC-4D5F-AA8E-FB28521D1114}" srcOrd="0" destOrd="0" presId="urn:microsoft.com/office/officeart/2005/8/layout/vList5"/>
    <dgm:cxn modelId="{7D06938F-B7CB-425F-A470-B8B370BB5742}" type="presOf" srcId="{B07635DF-44D5-44BD-BC58-0DE65E7B7DEC}" destId="{0A054D61-DCC0-4D77-AAB2-DF1EE255950A}" srcOrd="0" destOrd="0" presId="urn:microsoft.com/office/officeart/2005/8/layout/vList5"/>
    <dgm:cxn modelId="{0D9D9875-D3B8-4622-A1FB-0F6A5FFDE7C0}" srcId="{B07635DF-44D5-44BD-BC58-0DE65E7B7DEC}" destId="{4A7FCE7A-6D4C-42A9-AFA0-E33F21D3D8A4}" srcOrd="0" destOrd="0" parTransId="{FEF227AC-FB81-4593-8766-08BF26CE8620}" sibTransId="{F7FB9D04-9C0E-4F97-8E62-D3268253DEC8}"/>
    <dgm:cxn modelId="{E5B5B75D-F257-409B-AC56-C2F730818D20}" srcId="{362BA885-0BD7-424E-BA61-6ED1581880E4}" destId="{3AF6E00F-3D5A-4E30-9C45-2FC40438F79D}" srcOrd="0" destOrd="0" parTransId="{B2372817-58CC-4397-AEAF-B45D7E2A7803}" sibTransId="{B7813227-9299-4D46-BAC4-29D7E778D974}"/>
    <dgm:cxn modelId="{AB8593DE-A421-4286-A57A-8C8FA9DEAE6A}" type="presOf" srcId="{362BA885-0BD7-424E-BA61-6ED1581880E4}" destId="{F064F4D7-56E9-4727-89AF-BF0FD10C9D55}" srcOrd="0" destOrd="0" presId="urn:microsoft.com/office/officeart/2005/8/layout/vList5"/>
    <dgm:cxn modelId="{491DB637-2A5E-4D47-8A4D-8E6CE8B709D7}" type="presOf" srcId="{4506E04F-7DA4-4EB9-BDCE-318B1C43653D}" destId="{81D3E590-675D-4A5C-B456-108B482A1CAC}" srcOrd="0" destOrd="1" presId="urn:microsoft.com/office/officeart/2005/8/layout/vList5"/>
    <dgm:cxn modelId="{D98D85B5-7AA7-4DC6-8541-C4FC0AF25A82}" type="presParOf" srcId="{7BA137DF-882F-4116-ADC0-3D1FB793D4EC}" destId="{0A172A3B-D840-471F-8766-99A72593D696}" srcOrd="0" destOrd="0" presId="urn:microsoft.com/office/officeart/2005/8/layout/vList5"/>
    <dgm:cxn modelId="{43A42A54-86EF-455B-8671-A575E0E705F1}" type="presParOf" srcId="{0A172A3B-D840-471F-8766-99A72593D696}" destId="{717EFA41-7F28-4F31-AAC1-B38C1CCF40DF}" srcOrd="0" destOrd="0" presId="urn:microsoft.com/office/officeart/2005/8/layout/vList5"/>
    <dgm:cxn modelId="{E583891A-770D-49FD-8BD4-B9C8C81FFC95}" type="presParOf" srcId="{7BA137DF-882F-4116-ADC0-3D1FB793D4EC}" destId="{6D60AE82-AA98-4293-A3B0-BA3FDDDCC70F}" srcOrd="1" destOrd="0" presId="urn:microsoft.com/office/officeart/2005/8/layout/vList5"/>
    <dgm:cxn modelId="{3F07D80D-659D-4C9E-9350-C5BC2345127A}" type="presParOf" srcId="{7BA137DF-882F-4116-ADC0-3D1FB793D4EC}" destId="{6760A5AD-9638-479D-9050-62C2123A184D}" srcOrd="2" destOrd="0" presId="urn:microsoft.com/office/officeart/2005/8/layout/vList5"/>
    <dgm:cxn modelId="{2CBD051B-ABB0-4641-886F-C07C6FF45722}" type="presParOf" srcId="{6760A5AD-9638-479D-9050-62C2123A184D}" destId="{0A054D61-DCC0-4D77-AAB2-DF1EE255950A}" srcOrd="0" destOrd="0" presId="urn:microsoft.com/office/officeart/2005/8/layout/vList5"/>
    <dgm:cxn modelId="{E92882D8-24A1-45B4-B5FB-4A96D882F927}" type="presParOf" srcId="{6760A5AD-9638-479D-9050-62C2123A184D}" destId="{9610A9B6-8AE4-4D97-8274-D192C5B7CB0D}" srcOrd="1" destOrd="0" presId="urn:microsoft.com/office/officeart/2005/8/layout/vList5"/>
    <dgm:cxn modelId="{D61CA48A-C0D5-4A13-8D84-C5235980F4EE}" type="presParOf" srcId="{7BA137DF-882F-4116-ADC0-3D1FB793D4EC}" destId="{F0CB326F-54F0-46B0-B7DA-31C370CC55D5}" srcOrd="3" destOrd="0" presId="urn:microsoft.com/office/officeart/2005/8/layout/vList5"/>
    <dgm:cxn modelId="{F47A0026-240F-4A54-AF4E-862760B999CC}" type="presParOf" srcId="{7BA137DF-882F-4116-ADC0-3D1FB793D4EC}" destId="{B1E6BD40-A13E-43E4-BE07-7B57238B1E78}" srcOrd="4" destOrd="0" presId="urn:microsoft.com/office/officeart/2005/8/layout/vList5"/>
    <dgm:cxn modelId="{690C767E-4D29-4A4E-9AD9-46DC8F284968}" type="presParOf" srcId="{B1E6BD40-A13E-43E4-BE07-7B57238B1E78}" destId="{F064F4D7-56E9-4727-89AF-BF0FD10C9D55}" srcOrd="0" destOrd="0" presId="urn:microsoft.com/office/officeart/2005/8/layout/vList5"/>
    <dgm:cxn modelId="{74D6541D-7C8B-41B6-AFC5-F43EBDE367B5}" type="presParOf" srcId="{B1E6BD40-A13E-43E4-BE07-7B57238B1E78}" destId="{618010B8-313D-44DC-A1BE-0C5DA86A64D6}" srcOrd="1" destOrd="0" presId="urn:microsoft.com/office/officeart/2005/8/layout/vList5"/>
    <dgm:cxn modelId="{2B4860F6-4D35-48D9-BF15-B547863CC024}" type="presParOf" srcId="{7BA137DF-882F-4116-ADC0-3D1FB793D4EC}" destId="{ED979315-1D31-4C42-8DEC-4371EF6389A9}" srcOrd="5" destOrd="0" presId="urn:microsoft.com/office/officeart/2005/8/layout/vList5"/>
    <dgm:cxn modelId="{71BE3485-95F8-42A1-8B35-FF15E22AB0FF}" type="presParOf" srcId="{7BA137DF-882F-4116-ADC0-3D1FB793D4EC}" destId="{E67E93D4-A4B9-4614-B608-678702979CAA}" srcOrd="6" destOrd="0" presId="urn:microsoft.com/office/officeart/2005/8/layout/vList5"/>
    <dgm:cxn modelId="{FDB0E658-8196-4692-B87A-EA683D2D5BEA}" type="presParOf" srcId="{E67E93D4-A4B9-4614-B608-678702979CAA}" destId="{3BE2F9C8-4FAC-4D5F-AA8E-FB28521D1114}" srcOrd="0" destOrd="0" presId="urn:microsoft.com/office/officeart/2005/8/layout/vList5"/>
    <dgm:cxn modelId="{4E05408F-D52B-48C3-B4A3-3E346AD570EA}" type="presParOf" srcId="{E67E93D4-A4B9-4614-B608-678702979CAA}" destId="{81D3E590-675D-4A5C-B456-108B482A1CAC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E5C48DF-3972-4A32-A0ED-EFE7496F71A2}" type="doc">
      <dgm:prSet loTypeId="urn:microsoft.com/office/officeart/2005/8/layout/StepDownProcess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67E3373D-C02A-4DAD-8E24-A63744481827}">
      <dgm:prSet phldrT="[Text]"/>
      <dgm:spPr/>
      <dgm:t>
        <a:bodyPr/>
        <a:lstStyle/>
        <a:p>
          <a:r>
            <a:rPr lang="cs-CZ" smtClean="0"/>
            <a:t>To have</a:t>
          </a:r>
          <a:endParaRPr lang="cs-CZ"/>
        </a:p>
      </dgm:t>
    </dgm:pt>
    <dgm:pt modelId="{B4164B28-FE7D-4BE0-801B-9FBB5284B6D8}" type="parTrans" cxnId="{A7D17706-324F-4826-A26D-261A9CDD1E2A}">
      <dgm:prSet/>
      <dgm:spPr/>
      <dgm:t>
        <a:bodyPr/>
        <a:lstStyle/>
        <a:p>
          <a:endParaRPr lang="cs-CZ"/>
        </a:p>
      </dgm:t>
    </dgm:pt>
    <dgm:pt modelId="{502B3B04-84F6-4341-AB12-2E586BDD5ABD}" type="sibTrans" cxnId="{A7D17706-324F-4826-A26D-261A9CDD1E2A}">
      <dgm:prSet/>
      <dgm:spPr/>
      <dgm:t>
        <a:bodyPr/>
        <a:lstStyle/>
        <a:p>
          <a:endParaRPr lang="cs-CZ"/>
        </a:p>
      </dgm:t>
    </dgm:pt>
    <dgm:pt modelId="{596C7BB5-4CF2-41CF-833C-C63D9F234860}">
      <dgm:prSet phldrT="[Text]" custT="1"/>
      <dgm:spPr/>
      <dgm:t>
        <a:bodyPr/>
        <a:lstStyle/>
        <a:p>
          <a:r>
            <a:rPr lang="cs-CZ" sz="2400" smtClean="0"/>
            <a:t> Mít/infinitiv</a:t>
          </a:r>
          <a:r>
            <a:rPr lang="cs-CZ" sz="2000" smtClean="0"/>
            <a:t>/</a:t>
          </a:r>
          <a:endParaRPr lang="cs-CZ" sz="2000"/>
        </a:p>
      </dgm:t>
    </dgm:pt>
    <dgm:pt modelId="{5288ECF4-9A8F-41E6-ABCB-A2F921668F2C}" type="parTrans" cxnId="{1253AC0A-87E7-4E5F-A0F4-262A1849B378}">
      <dgm:prSet/>
      <dgm:spPr/>
      <dgm:t>
        <a:bodyPr/>
        <a:lstStyle/>
        <a:p>
          <a:endParaRPr lang="cs-CZ"/>
        </a:p>
      </dgm:t>
    </dgm:pt>
    <dgm:pt modelId="{917EC143-7BD6-4AA1-AA1F-1F6AE556F737}" type="sibTrans" cxnId="{1253AC0A-87E7-4E5F-A0F4-262A1849B378}">
      <dgm:prSet/>
      <dgm:spPr/>
      <dgm:t>
        <a:bodyPr/>
        <a:lstStyle/>
        <a:p>
          <a:endParaRPr lang="cs-CZ"/>
        </a:p>
      </dgm:t>
    </dgm:pt>
    <dgm:pt modelId="{7B46BBF5-4B8B-4FBE-8910-2DA08649C3AE}">
      <dgm:prSet phldrT="[Text]"/>
      <dgm:spPr/>
      <dgm:t>
        <a:bodyPr/>
        <a:lstStyle/>
        <a:p>
          <a:r>
            <a:rPr lang="cs-CZ" smtClean="0"/>
            <a:t>It has got</a:t>
          </a:r>
        </a:p>
        <a:p>
          <a:r>
            <a:rPr lang="cs-CZ" smtClean="0"/>
            <a:t>They have got</a:t>
          </a:r>
          <a:endParaRPr lang="cs-CZ"/>
        </a:p>
      </dgm:t>
    </dgm:pt>
    <dgm:pt modelId="{29DEBB03-228C-4933-BA90-07D357091A94}" type="parTrans" cxnId="{4A58CD20-A1DD-4376-8420-D23B6C6A929F}">
      <dgm:prSet/>
      <dgm:spPr/>
      <dgm:t>
        <a:bodyPr/>
        <a:lstStyle/>
        <a:p>
          <a:endParaRPr lang="cs-CZ"/>
        </a:p>
      </dgm:t>
    </dgm:pt>
    <dgm:pt modelId="{BB91ACAA-8BF5-4AD5-9DFB-5BE31ED71C6A}" type="sibTrans" cxnId="{4A58CD20-A1DD-4376-8420-D23B6C6A929F}">
      <dgm:prSet/>
      <dgm:spPr/>
      <dgm:t>
        <a:bodyPr/>
        <a:lstStyle/>
        <a:p>
          <a:endParaRPr lang="cs-CZ"/>
        </a:p>
      </dgm:t>
    </dgm:pt>
    <dgm:pt modelId="{68C65487-C274-4E4A-9CE0-4756CC5CDF38}">
      <dgm:prSet phldrT="[Text]"/>
      <dgm:spPr/>
      <dgm:t>
        <a:bodyPr/>
        <a:lstStyle/>
        <a:p>
          <a:r>
            <a:rPr lang="cs-CZ" smtClean="0"/>
            <a:t>Ono </a:t>
          </a:r>
          <a:r>
            <a:rPr lang="cs-CZ" smtClean="0"/>
            <a:t>má</a:t>
          </a:r>
          <a:endParaRPr lang="cs-CZ"/>
        </a:p>
      </dgm:t>
    </dgm:pt>
    <dgm:pt modelId="{E6151710-4E0C-4C55-B273-9B11FD99F3B5}" type="parTrans" cxnId="{669FD461-9EBD-4A3A-8F2F-D78CAD6D388A}">
      <dgm:prSet/>
      <dgm:spPr/>
      <dgm:t>
        <a:bodyPr/>
        <a:lstStyle/>
        <a:p>
          <a:endParaRPr lang="cs-CZ"/>
        </a:p>
      </dgm:t>
    </dgm:pt>
    <dgm:pt modelId="{CEE3F00F-1692-4E07-9D67-46CA2AEADBBD}" type="sibTrans" cxnId="{669FD461-9EBD-4A3A-8F2F-D78CAD6D388A}">
      <dgm:prSet/>
      <dgm:spPr/>
      <dgm:t>
        <a:bodyPr/>
        <a:lstStyle/>
        <a:p>
          <a:endParaRPr lang="cs-CZ"/>
        </a:p>
      </dgm:t>
    </dgm:pt>
    <dgm:pt modelId="{10C536E8-9460-4AE1-B5CF-0656245B0AD4}">
      <dgm:prSet phldrT="[Text]"/>
      <dgm:spPr/>
      <dgm:t>
        <a:bodyPr/>
        <a:lstStyle/>
        <a:p>
          <a:r>
            <a:rPr lang="cs-CZ" smtClean="0"/>
            <a:t>It </a:t>
          </a:r>
          <a:r>
            <a:rPr lang="cs-CZ" smtClean="0">
              <a:solidFill>
                <a:srgbClr val="FF0000"/>
              </a:solidFill>
            </a:rPr>
            <a:t>had</a:t>
          </a:r>
        </a:p>
        <a:p>
          <a:r>
            <a:rPr lang="cs-CZ" smtClean="0">
              <a:solidFill>
                <a:schemeClr val="tx1"/>
              </a:solidFill>
            </a:rPr>
            <a:t>They</a:t>
          </a:r>
          <a:r>
            <a:rPr lang="cs-CZ" smtClean="0">
              <a:solidFill>
                <a:srgbClr val="FF0000"/>
              </a:solidFill>
            </a:rPr>
            <a:t> had</a:t>
          </a:r>
          <a:endParaRPr lang="cs-CZ">
            <a:solidFill>
              <a:srgbClr val="FF0000"/>
            </a:solidFill>
          </a:endParaRPr>
        </a:p>
      </dgm:t>
    </dgm:pt>
    <dgm:pt modelId="{3A92847F-197A-43B0-8D8A-4F7BD13A3AD8}" type="parTrans" cxnId="{010B55F5-0E2E-4D59-96EF-ABD04074AC45}">
      <dgm:prSet/>
      <dgm:spPr/>
      <dgm:t>
        <a:bodyPr/>
        <a:lstStyle/>
        <a:p>
          <a:endParaRPr lang="cs-CZ"/>
        </a:p>
      </dgm:t>
    </dgm:pt>
    <dgm:pt modelId="{50F1DBB5-C0B3-4D88-A2EA-E933F8982FEE}" type="sibTrans" cxnId="{010B55F5-0E2E-4D59-96EF-ABD04074AC45}">
      <dgm:prSet/>
      <dgm:spPr/>
      <dgm:t>
        <a:bodyPr/>
        <a:lstStyle/>
        <a:p>
          <a:endParaRPr lang="cs-CZ"/>
        </a:p>
      </dgm:t>
    </dgm:pt>
    <dgm:pt modelId="{1F6176C8-3780-4265-9388-07165097C0C4}">
      <dgm:prSet phldrT="[Text]"/>
      <dgm:spPr/>
      <dgm:t>
        <a:bodyPr/>
        <a:lstStyle/>
        <a:p>
          <a:r>
            <a:rPr lang="cs-CZ" smtClean="0"/>
            <a:t>Ono mělo</a:t>
          </a:r>
          <a:endParaRPr lang="cs-CZ"/>
        </a:p>
      </dgm:t>
    </dgm:pt>
    <dgm:pt modelId="{F9442D17-7BF1-4E09-B936-0069021BAA58}" type="parTrans" cxnId="{6F1BD818-9061-48C4-AF22-3E47F4956F2C}">
      <dgm:prSet/>
      <dgm:spPr/>
      <dgm:t>
        <a:bodyPr/>
        <a:lstStyle/>
        <a:p>
          <a:endParaRPr lang="cs-CZ"/>
        </a:p>
      </dgm:t>
    </dgm:pt>
    <dgm:pt modelId="{CF1146F6-2DFB-4227-855C-E70D67170563}" type="sibTrans" cxnId="{6F1BD818-9061-48C4-AF22-3E47F4956F2C}">
      <dgm:prSet/>
      <dgm:spPr/>
      <dgm:t>
        <a:bodyPr/>
        <a:lstStyle/>
        <a:p>
          <a:endParaRPr lang="cs-CZ"/>
        </a:p>
      </dgm:t>
    </dgm:pt>
    <dgm:pt modelId="{3C2CD7A6-35DB-4A28-B406-E434EE3CA6DE}">
      <dgm:prSet phldrT="[Text]"/>
      <dgm:spPr/>
      <dgm:t>
        <a:bodyPr/>
        <a:lstStyle/>
        <a:p>
          <a:r>
            <a:rPr lang="cs-CZ" smtClean="0"/>
            <a:t>Oni mají</a:t>
          </a:r>
          <a:endParaRPr lang="cs-CZ"/>
        </a:p>
      </dgm:t>
    </dgm:pt>
    <dgm:pt modelId="{B1EC505B-63F7-4B8B-8171-2383BE2FE506}" type="parTrans" cxnId="{A8F5E120-EE21-4AE8-B794-1E221CE8607F}">
      <dgm:prSet/>
      <dgm:spPr/>
      <dgm:t>
        <a:bodyPr/>
        <a:lstStyle/>
        <a:p>
          <a:endParaRPr lang="cs-CZ"/>
        </a:p>
      </dgm:t>
    </dgm:pt>
    <dgm:pt modelId="{5E0FE943-F59C-4E06-9D20-22D357157F20}" type="sibTrans" cxnId="{A8F5E120-EE21-4AE8-B794-1E221CE8607F}">
      <dgm:prSet/>
      <dgm:spPr/>
      <dgm:t>
        <a:bodyPr/>
        <a:lstStyle/>
        <a:p>
          <a:endParaRPr lang="cs-CZ"/>
        </a:p>
      </dgm:t>
    </dgm:pt>
    <dgm:pt modelId="{846CAF09-C226-42EE-9C8C-0B3444A9B835}">
      <dgm:prSet phldrT="[Text]"/>
      <dgm:spPr/>
      <dgm:t>
        <a:bodyPr/>
        <a:lstStyle/>
        <a:p>
          <a:r>
            <a:rPr lang="cs-CZ" smtClean="0"/>
            <a:t>Oni měli</a:t>
          </a:r>
          <a:endParaRPr lang="cs-CZ"/>
        </a:p>
      </dgm:t>
    </dgm:pt>
    <dgm:pt modelId="{7E5BA146-1718-40E4-A754-465433057D73}" type="parTrans" cxnId="{AF2A75A6-AC1C-4152-9A0C-99B59A1245DB}">
      <dgm:prSet/>
      <dgm:spPr/>
      <dgm:t>
        <a:bodyPr/>
        <a:lstStyle/>
        <a:p>
          <a:endParaRPr lang="cs-CZ"/>
        </a:p>
      </dgm:t>
    </dgm:pt>
    <dgm:pt modelId="{CEDA4D6B-0081-4C7D-B985-8D2316689E0C}" type="sibTrans" cxnId="{AF2A75A6-AC1C-4152-9A0C-99B59A1245DB}">
      <dgm:prSet/>
      <dgm:spPr/>
      <dgm:t>
        <a:bodyPr/>
        <a:lstStyle/>
        <a:p>
          <a:endParaRPr lang="cs-CZ"/>
        </a:p>
      </dgm:t>
    </dgm:pt>
    <dgm:pt modelId="{B9743AB0-F7D0-40E2-8E55-66DFA58B735F}" type="pres">
      <dgm:prSet presAssocID="{7E5C48DF-3972-4A32-A0ED-EFE7496F71A2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08AADB3D-877A-4AA3-AACB-C4F553D3B3BD}" type="pres">
      <dgm:prSet presAssocID="{67E3373D-C02A-4DAD-8E24-A63744481827}" presName="composite" presStyleCnt="0"/>
      <dgm:spPr/>
    </dgm:pt>
    <dgm:pt modelId="{5E77C4EA-B3DB-4323-8FAF-34946603537F}" type="pres">
      <dgm:prSet presAssocID="{67E3373D-C02A-4DAD-8E24-A63744481827}" presName="bentUpArrow1" presStyleLbl="alignImgPlace1" presStyleIdx="0" presStyleCnt="2"/>
      <dgm:spPr/>
    </dgm:pt>
    <dgm:pt modelId="{0B85C3DF-244A-40E6-8D29-E83EDAA56354}" type="pres">
      <dgm:prSet presAssocID="{67E3373D-C02A-4DAD-8E24-A63744481827}" presName="ParentText" presStyleLbl="node1" presStyleIdx="0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C0E4A8-FEB4-47C9-B9F1-C25314F37EC8}" type="pres">
      <dgm:prSet presAssocID="{67E3373D-C02A-4DAD-8E24-A63744481827}" presName="ChildText" presStyleLbl="revTx" presStyleIdx="0" presStyleCnt="3" custScaleX="164090" custLinFactNeighborX="56397" custLinFactNeighborY="82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DB0F38-92F4-48A4-8272-5405F6831D65}" type="pres">
      <dgm:prSet presAssocID="{502B3B04-84F6-4341-AB12-2E586BDD5ABD}" presName="sibTrans" presStyleCnt="0"/>
      <dgm:spPr/>
    </dgm:pt>
    <dgm:pt modelId="{CA2D2288-99DE-4486-86F2-6158F5389D50}" type="pres">
      <dgm:prSet presAssocID="{7B46BBF5-4B8B-4FBE-8910-2DA08649C3AE}" presName="composite" presStyleCnt="0"/>
      <dgm:spPr/>
    </dgm:pt>
    <dgm:pt modelId="{0102F788-AED2-412A-A879-86D47C308898}" type="pres">
      <dgm:prSet presAssocID="{7B46BBF5-4B8B-4FBE-8910-2DA08649C3AE}" presName="bentUpArrow1" presStyleLbl="alignImgPlace1" presStyleIdx="1" presStyleCnt="2"/>
      <dgm:spPr/>
    </dgm:pt>
    <dgm:pt modelId="{ADC9ED30-C9FE-4544-8550-2FBBF8490304}" type="pres">
      <dgm:prSet presAssocID="{7B46BBF5-4B8B-4FBE-8910-2DA08649C3AE}" presName="ParentText" presStyleLbl="node1" presStyleIdx="1" presStyleCnt="3" custScaleX="122171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05B577-7B5D-4189-BD5D-4A5AA7F17786}" type="pres">
      <dgm:prSet presAssocID="{7B46BBF5-4B8B-4FBE-8910-2DA08649C3AE}" presName="ChildText" presStyleLbl="revTx" presStyleIdx="1" presStyleCnt="3" custLinFactNeighborX="31374" custLinFactNeighborY="-371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F75296-1BF1-487B-8734-1484BAC1C9CD}" type="pres">
      <dgm:prSet presAssocID="{BB91ACAA-8BF5-4AD5-9DFB-5BE31ED71C6A}" presName="sibTrans" presStyleCnt="0"/>
      <dgm:spPr/>
    </dgm:pt>
    <dgm:pt modelId="{8B7E69EA-CB92-4F25-AE2B-EBE9D8EE5C33}" type="pres">
      <dgm:prSet presAssocID="{10C536E8-9460-4AE1-B5CF-0656245B0AD4}" presName="composite" presStyleCnt="0"/>
      <dgm:spPr/>
    </dgm:pt>
    <dgm:pt modelId="{BCC2C76C-8B7C-4A6F-B172-F2E8485D10C7}" type="pres">
      <dgm:prSet presAssocID="{10C536E8-9460-4AE1-B5CF-0656245B0AD4}" presName="ParentText" presStyleLbl="node1" presStyleIdx="2" presStyleCnt="3" custLinFactNeighborX="-2028" custLinFactNeighborY="1373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6FAB12-5899-4C79-8DF3-54EE7515F219}" type="pres">
      <dgm:prSet presAssocID="{10C536E8-9460-4AE1-B5CF-0656245B0AD4}" presName="FinalChildText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E0BDBF4-E426-45F9-A96F-611C02D3F332}" type="presOf" srcId="{3C2CD7A6-35DB-4A28-B406-E434EE3CA6DE}" destId="{6505B577-7B5D-4189-BD5D-4A5AA7F17786}" srcOrd="0" destOrd="1" presId="urn:microsoft.com/office/officeart/2005/8/layout/StepDownProcess"/>
    <dgm:cxn modelId="{669FD461-9EBD-4A3A-8F2F-D78CAD6D388A}" srcId="{7B46BBF5-4B8B-4FBE-8910-2DA08649C3AE}" destId="{68C65487-C274-4E4A-9CE0-4756CC5CDF38}" srcOrd="0" destOrd="0" parTransId="{E6151710-4E0C-4C55-B273-9B11FD99F3B5}" sibTransId="{CEE3F00F-1692-4E07-9D67-46CA2AEADBBD}"/>
    <dgm:cxn modelId="{C0B25031-AE64-4F44-AEF5-E10287B0A1CF}" type="presOf" srcId="{7B46BBF5-4B8B-4FBE-8910-2DA08649C3AE}" destId="{ADC9ED30-C9FE-4544-8550-2FBBF8490304}" srcOrd="0" destOrd="0" presId="urn:microsoft.com/office/officeart/2005/8/layout/StepDownProcess"/>
    <dgm:cxn modelId="{79DF2EB5-DBB2-411D-816B-6F32E02AFAEB}" type="presOf" srcId="{7E5C48DF-3972-4A32-A0ED-EFE7496F71A2}" destId="{B9743AB0-F7D0-40E2-8E55-66DFA58B735F}" srcOrd="0" destOrd="0" presId="urn:microsoft.com/office/officeart/2005/8/layout/StepDownProcess"/>
    <dgm:cxn modelId="{848E5672-C207-438E-84E6-3655890A1772}" type="presOf" srcId="{67E3373D-C02A-4DAD-8E24-A63744481827}" destId="{0B85C3DF-244A-40E6-8D29-E83EDAA56354}" srcOrd="0" destOrd="0" presId="urn:microsoft.com/office/officeart/2005/8/layout/StepDownProcess"/>
    <dgm:cxn modelId="{6F1BD818-9061-48C4-AF22-3E47F4956F2C}" srcId="{10C536E8-9460-4AE1-B5CF-0656245B0AD4}" destId="{1F6176C8-3780-4265-9388-07165097C0C4}" srcOrd="0" destOrd="0" parTransId="{F9442D17-7BF1-4E09-B936-0069021BAA58}" sibTransId="{CF1146F6-2DFB-4227-855C-E70D67170563}"/>
    <dgm:cxn modelId="{F5F6A4CC-AA72-441F-B6C8-3D99FC01570D}" type="presOf" srcId="{1F6176C8-3780-4265-9388-07165097C0C4}" destId="{FD6FAB12-5899-4C79-8DF3-54EE7515F219}" srcOrd="0" destOrd="0" presId="urn:microsoft.com/office/officeart/2005/8/layout/StepDownProcess"/>
    <dgm:cxn modelId="{6C72FEA3-B740-460E-AB6F-9DAABDCF4D43}" type="presOf" srcId="{596C7BB5-4CF2-41CF-833C-C63D9F234860}" destId="{8AC0E4A8-FEB4-47C9-B9F1-C25314F37EC8}" srcOrd="0" destOrd="0" presId="urn:microsoft.com/office/officeart/2005/8/layout/StepDownProcess"/>
    <dgm:cxn modelId="{C522934F-E1E1-41F0-A46F-AA402AEB679E}" type="presOf" srcId="{846CAF09-C226-42EE-9C8C-0B3444A9B835}" destId="{FD6FAB12-5899-4C79-8DF3-54EE7515F219}" srcOrd="0" destOrd="1" presId="urn:microsoft.com/office/officeart/2005/8/layout/StepDownProcess"/>
    <dgm:cxn modelId="{010B55F5-0E2E-4D59-96EF-ABD04074AC45}" srcId="{7E5C48DF-3972-4A32-A0ED-EFE7496F71A2}" destId="{10C536E8-9460-4AE1-B5CF-0656245B0AD4}" srcOrd="2" destOrd="0" parTransId="{3A92847F-197A-43B0-8D8A-4F7BD13A3AD8}" sibTransId="{50F1DBB5-C0B3-4D88-A2EA-E933F8982FEE}"/>
    <dgm:cxn modelId="{51D8DF7E-FC7A-4D7A-93A4-6D7F8B40E5CE}" type="presOf" srcId="{10C536E8-9460-4AE1-B5CF-0656245B0AD4}" destId="{BCC2C76C-8B7C-4A6F-B172-F2E8485D10C7}" srcOrd="0" destOrd="0" presId="urn:microsoft.com/office/officeart/2005/8/layout/StepDownProcess"/>
    <dgm:cxn modelId="{1253AC0A-87E7-4E5F-A0F4-262A1849B378}" srcId="{67E3373D-C02A-4DAD-8E24-A63744481827}" destId="{596C7BB5-4CF2-41CF-833C-C63D9F234860}" srcOrd="0" destOrd="0" parTransId="{5288ECF4-9A8F-41E6-ABCB-A2F921668F2C}" sibTransId="{917EC143-7BD6-4AA1-AA1F-1F6AE556F737}"/>
    <dgm:cxn modelId="{4A58CD20-A1DD-4376-8420-D23B6C6A929F}" srcId="{7E5C48DF-3972-4A32-A0ED-EFE7496F71A2}" destId="{7B46BBF5-4B8B-4FBE-8910-2DA08649C3AE}" srcOrd="1" destOrd="0" parTransId="{29DEBB03-228C-4933-BA90-07D357091A94}" sibTransId="{BB91ACAA-8BF5-4AD5-9DFB-5BE31ED71C6A}"/>
    <dgm:cxn modelId="{AF2A75A6-AC1C-4152-9A0C-99B59A1245DB}" srcId="{10C536E8-9460-4AE1-B5CF-0656245B0AD4}" destId="{846CAF09-C226-42EE-9C8C-0B3444A9B835}" srcOrd="1" destOrd="0" parTransId="{7E5BA146-1718-40E4-A754-465433057D73}" sibTransId="{CEDA4D6B-0081-4C7D-B985-8D2316689E0C}"/>
    <dgm:cxn modelId="{A8F5E120-EE21-4AE8-B794-1E221CE8607F}" srcId="{7B46BBF5-4B8B-4FBE-8910-2DA08649C3AE}" destId="{3C2CD7A6-35DB-4A28-B406-E434EE3CA6DE}" srcOrd="1" destOrd="0" parTransId="{B1EC505B-63F7-4B8B-8171-2383BE2FE506}" sibTransId="{5E0FE943-F59C-4E06-9D20-22D357157F20}"/>
    <dgm:cxn modelId="{A98696F9-3803-44F4-BA75-81267792F45C}" type="presOf" srcId="{68C65487-C274-4E4A-9CE0-4756CC5CDF38}" destId="{6505B577-7B5D-4189-BD5D-4A5AA7F17786}" srcOrd="0" destOrd="0" presId="urn:microsoft.com/office/officeart/2005/8/layout/StepDownProcess"/>
    <dgm:cxn modelId="{A7D17706-324F-4826-A26D-261A9CDD1E2A}" srcId="{7E5C48DF-3972-4A32-A0ED-EFE7496F71A2}" destId="{67E3373D-C02A-4DAD-8E24-A63744481827}" srcOrd="0" destOrd="0" parTransId="{B4164B28-FE7D-4BE0-801B-9FBB5284B6D8}" sibTransId="{502B3B04-84F6-4341-AB12-2E586BDD5ABD}"/>
    <dgm:cxn modelId="{AB33A2AE-43B0-4F79-965B-1640958F3E55}" type="presParOf" srcId="{B9743AB0-F7D0-40E2-8E55-66DFA58B735F}" destId="{08AADB3D-877A-4AA3-AACB-C4F553D3B3BD}" srcOrd="0" destOrd="0" presId="urn:microsoft.com/office/officeart/2005/8/layout/StepDownProcess"/>
    <dgm:cxn modelId="{520245D0-4856-4099-AD65-37ADBBAE9758}" type="presParOf" srcId="{08AADB3D-877A-4AA3-AACB-C4F553D3B3BD}" destId="{5E77C4EA-B3DB-4323-8FAF-34946603537F}" srcOrd="0" destOrd="0" presId="urn:microsoft.com/office/officeart/2005/8/layout/StepDownProcess"/>
    <dgm:cxn modelId="{EABF69B1-C59E-4CA6-880A-BC1796334751}" type="presParOf" srcId="{08AADB3D-877A-4AA3-AACB-C4F553D3B3BD}" destId="{0B85C3DF-244A-40E6-8D29-E83EDAA56354}" srcOrd="1" destOrd="0" presId="urn:microsoft.com/office/officeart/2005/8/layout/StepDownProcess"/>
    <dgm:cxn modelId="{2E699F7F-DDA4-44B7-8072-798DFCD57D08}" type="presParOf" srcId="{08AADB3D-877A-4AA3-AACB-C4F553D3B3BD}" destId="{8AC0E4A8-FEB4-47C9-B9F1-C25314F37EC8}" srcOrd="2" destOrd="0" presId="urn:microsoft.com/office/officeart/2005/8/layout/StepDownProcess"/>
    <dgm:cxn modelId="{6A558AF2-128E-48F6-8E5B-C37ECDFDEC74}" type="presParOf" srcId="{B9743AB0-F7D0-40E2-8E55-66DFA58B735F}" destId="{70DB0F38-92F4-48A4-8272-5405F6831D65}" srcOrd="1" destOrd="0" presId="urn:microsoft.com/office/officeart/2005/8/layout/StepDownProcess"/>
    <dgm:cxn modelId="{F86765ED-BFFE-4561-8387-AB74A90DA75A}" type="presParOf" srcId="{B9743AB0-F7D0-40E2-8E55-66DFA58B735F}" destId="{CA2D2288-99DE-4486-86F2-6158F5389D50}" srcOrd="2" destOrd="0" presId="urn:microsoft.com/office/officeart/2005/8/layout/StepDownProcess"/>
    <dgm:cxn modelId="{8C839300-1B5F-426E-8030-661DB76D4B24}" type="presParOf" srcId="{CA2D2288-99DE-4486-86F2-6158F5389D50}" destId="{0102F788-AED2-412A-A879-86D47C308898}" srcOrd="0" destOrd="0" presId="urn:microsoft.com/office/officeart/2005/8/layout/StepDownProcess"/>
    <dgm:cxn modelId="{F772805C-3050-41C2-8184-895C05510AA9}" type="presParOf" srcId="{CA2D2288-99DE-4486-86F2-6158F5389D50}" destId="{ADC9ED30-C9FE-4544-8550-2FBBF8490304}" srcOrd="1" destOrd="0" presId="urn:microsoft.com/office/officeart/2005/8/layout/StepDownProcess"/>
    <dgm:cxn modelId="{F6A51BB7-C04F-4E70-A07B-9438F20FAE02}" type="presParOf" srcId="{CA2D2288-99DE-4486-86F2-6158F5389D50}" destId="{6505B577-7B5D-4189-BD5D-4A5AA7F17786}" srcOrd="2" destOrd="0" presId="urn:microsoft.com/office/officeart/2005/8/layout/StepDownProcess"/>
    <dgm:cxn modelId="{CDCD862D-0651-45DF-BD46-DB45D33DD9C4}" type="presParOf" srcId="{B9743AB0-F7D0-40E2-8E55-66DFA58B735F}" destId="{74F75296-1BF1-487B-8734-1484BAC1C9CD}" srcOrd="3" destOrd="0" presId="urn:microsoft.com/office/officeart/2005/8/layout/StepDownProcess"/>
    <dgm:cxn modelId="{8ECF08C4-DF83-44A6-89C3-8D6584D97DAF}" type="presParOf" srcId="{B9743AB0-F7D0-40E2-8E55-66DFA58B735F}" destId="{8B7E69EA-CB92-4F25-AE2B-EBE9D8EE5C33}" srcOrd="4" destOrd="0" presId="urn:microsoft.com/office/officeart/2005/8/layout/StepDownProcess"/>
    <dgm:cxn modelId="{2AB36F8D-42C7-4070-A377-5E6949C6D2B6}" type="presParOf" srcId="{8B7E69EA-CB92-4F25-AE2B-EBE9D8EE5C33}" destId="{BCC2C76C-8B7C-4A6F-B172-F2E8485D10C7}" srcOrd="0" destOrd="0" presId="urn:microsoft.com/office/officeart/2005/8/layout/StepDownProcess"/>
    <dgm:cxn modelId="{AF3DF1E5-1513-4B6D-975C-AA146BF7032A}" type="presParOf" srcId="{8B7E69EA-CB92-4F25-AE2B-EBE9D8EE5C33}" destId="{FD6FAB12-5899-4C79-8DF3-54EE7515F219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3AEAB37-3A82-4A66-AA7D-F00EE954E513}" type="doc">
      <dgm:prSet loTypeId="urn:microsoft.com/office/officeart/2005/8/layout/StepDownProcess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CD230193-6E87-498B-93A2-8A549FB877AC}">
      <dgm:prSet phldrT="[Text]"/>
      <dgm:spPr/>
      <dgm:t>
        <a:bodyPr/>
        <a:lstStyle/>
        <a:p>
          <a:r>
            <a:rPr lang="cs-CZ" smtClean="0"/>
            <a:t>To be</a:t>
          </a:r>
          <a:endParaRPr lang="cs-CZ"/>
        </a:p>
      </dgm:t>
    </dgm:pt>
    <dgm:pt modelId="{41F38500-A597-4AC9-B583-695E6D216508}" type="parTrans" cxnId="{04F22E24-DD70-4F59-A73C-E29B0DCD8839}">
      <dgm:prSet/>
      <dgm:spPr/>
      <dgm:t>
        <a:bodyPr/>
        <a:lstStyle/>
        <a:p>
          <a:endParaRPr lang="cs-CZ"/>
        </a:p>
      </dgm:t>
    </dgm:pt>
    <dgm:pt modelId="{E60201D1-AEAD-467C-B95D-65310F24C4F2}" type="sibTrans" cxnId="{04F22E24-DD70-4F59-A73C-E29B0DCD8839}">
      <dgm:prSet/>
      <dgm:spPr/>
      <dgm:t>
        <a:bodyPr/>
        <a:lstStyle/>
        <a:p>
          <a:endParaRPr lang="cs-CZ"/>
        </a:p>
      </dgm:t>
    </dgm:pt>
    <dgm:pt modelId="{A944D86D-8CB0-40B0-956D-CEC877F28900}">
      <dgm:prSet phldrT="[Text]"/>
      <dgm:spPr/>
      <dgm:t>
        <a:bodyPr/>
        <a:lstStyle/>
        <a:p>
          <a:r>
            <a:rPr lang="cs-CZ" smtClean="0"/>
            <a:t> Být/infinitiv/</a:t>
          </a:r>
          <a:endParaRPr lang="cs-CZ"/>
        </a:p>
      </dgm:t>
    </dgm:pt>
    <dgm:pt modelId="{6C8C3002-5606-45FA-A1E7-B3C7444DF2F2}" type="parTrans" cxnId="{B9945378-0F2D-499C-97AF-E22171EDAA39}">
      <dgm:prSet/>
      <dgm:spPr/>
      <dgm:t>
        <a:bodyPr/>
        <a:lstStyle/>
        <a:p>
          <a:endParaRPr lang="cs-CZ"/>
        </a:p>
      </dgm:t>
    </dgm:pt>
    <dgm:pt modelId="{56E6737F-491C-405A-9D2E-DB7C54BDAF8D}" type="sibTrans" cxnId="{B9945378-0F2D-499C-97AF-E22171EDAA39}">
      <dgm:prSet/>
      <dgm:spPr/>
      <dgm:t>
        <a:bodyPr/>
        <a:lstStyle/>
        <a:p>
          <a:endParaRPr lang="cs-CZ"/>
        </a:p>
      </dgm:t>
    </dgm:pt>
    <dgm:pt modelId="{A214ED45-E965-4F78-A7A9-4FDDA1F07234}">
      <dgm:prSet phldrT="[Text]"/>
      <dgm:spPr/>
      <dgm:t>
        <a:bodyPr/>
        <a:lstStyle/>
        <a:p>
          <a:r>
            <a:rPr lang="cs-CZ" smtClean="0"/>
            <a:t>It is</a:t>
          </a:r>
        </a:p>
        <a:p>
          <a:r>
            <a:rPr lang="cs-CZ" smtClean="0"/>
            <a:t>They are</a:t>
          </a:r>
          <a:endParaRPr lang="cs-CZ"/>
        </a:p>
      </dgm:t>
    </dgm:pt>
    <dgm:pt modelId="{491ABC75-BB74-402D-BA37-81729002506E}" type="parTrans" cxnId="{E1EF67BC-9308-4786-A864-605B25FC1E27}">
      <dgm:prSet/>
      <dgm:spPr/>
      <dgm:t>
        <a:bodyPr/>
        <a:lstStyle/>
        <a:p>
          <a:endParaRPr lang="cs-CZ"/>
        </a:p>
      </dgm:t>
    </dgm:pt>
    <dgm:pt modelId="{6CB074F3-D056-4A6F-87DB-4D0074F87C88}" type="sibTrans" cxnId="{E1EF67BC-9308-4786-A864-605B25FC1E27}">
      <dgm:prSet/>
      <dgm:spPr/>
      <dgm:t>
        <a:bodyPr/>
        <a:lstStyle/>
        <a:p>
          <a:endParaRPr lang="cs-CZ"/>
        </a:p>
      </dgm:t>
    </dgm:pt>
    <dgm:pt modelId="{EBD1359C-A7FF-4551-8C0D-3FB2F79D4A14}">
      <dgm:prSet phldrT="[Text]"/>
      <dgm:spPr/>
      <dgm:t>
        <a:bodyPr/>
        <a:lstStyle/>
        <a:p>
          <a:r>
            <a:rPr lang="cs-CZ" smtClean="0"/>
            <a:t>Ono </a:t>
          </a:r>
          <a:r>
            <a:rPr lang="cs-CZ" smtClean="0"/>
            <a:t>je</a:t>
          </a:r>
          <a:endParaRPr lang="cs-CZ"/>
        </a:p>
      </dgm:t>
    </dgm:pt>
    <dgm:pt modelId="{28EF0A4D-14BA-493D-8E3B-373DFE812519}" type="parTrans" cxnId="{E1485D84-4BFF-4C47-B85E-D1C3B99D1EF5}">
      <dgm:prSet/>
      <dgm:spPr/>
      <dgm:t>
        <a:bodyPr/>
        <a:lstStyle/>
        <a:p>
          <a:endParaRPr lang="cs-CZ"/>
        </a:p>
      </dgm:t>
    </dgm:pt>
    <dgm:pt modelId="{3E265D32-99ED-4CB3-995A-89F2BA00BFFA}" type="sibTrans" cxnId="{E1485D84-4BFF-4C47-B85E-D1C3B99D1EF5}">
      <dgm:prSet/>
      <dgm:spPr/>
      <dgm:t>
        <a:bodyPr/>
        <a:lstStyle/>
        <a:p>
          <a:endParaRPr lang="cs-CZ"/>
        </a:p>
      </dgm:t>
    </dgm:pt>
    <dgm:pt modelId="{338BB8D6-04AD-44DE-A6ED-F74F5604FAC3}">
      <dgm:prSet phldrT="[Text]"/>
      <dgm:spPr/>
      <dgm:t>
        <a:bodyPr/>
        <a:lstStyle/>
        <a:p>
          <a:r>
            <a:rPr lang="cs-CZ" smtClean="0"/>
            <a:t>It </a:t>
          </a:r>
          <a:r>
            <a:rPr lang="cs-CZ" smtClean="0">
              <a:solidFill>
                <a:srgbClr val="FF0000"/>
              </a:solidFill>
            </a:rPr>
            <a:t>was</a:t>
          </a:r>
        </a:p>
        <a:p>
          <a:r>
            <a:rPr lang="cs-CZ" smtClean="0"/>
            <a:t>They </a:t>
          </a:r>
          <a:r>
            <a:rPr lang="cs-CZ" smtClean="0">
              <a:solidFill>
                <a:srgbClr val="FF0000"/>
              </a:solidFill>
            </a:rPr>
            <a:t>were</a:t>
          </a:r>
          <a:endParaRPr lang="cs-CZ">
            <a:solidFill>
              <a:srgbClr val="FF0000"/>
            </a:solidFill>
          </a:endParaRPr>
        </a:p>
      </dgm:t>
    </dgm:pt>
    <dgm:pt modelId="{3992C475-4CCC-4F2C-B4E2-7DE53CF6096B}" type="parTrans" cxnId="{637E08E2-FDDF-4E94-9DEB-53C31824153D}">
      <dgm:prSet/>
      <dgm:spPr/>
      <dgm:t>
        <a:bodyPr/>
        <a:lstStyle/>
        <a:p>
          <a:endParaRPr lang="cs-CZ"/>
        </a:p>
      </dgm:t>
    </dgm:pt>
    <dgm:pt modelId="{C113B808-6289-4D30-A937-5A3B2E16F2E7}" type="sibTrans" cxnId="{637E08E2-FDDF-4E94-9DEB-53C31824153D}">
      <dgm:prSet/>
      <dgm:spPr/>
      <dgm:t>
        <a:bodyPr/>
        <a:lstStyle/>
        <a:p>
          <a:endParaRPr lang="cs-CZ"/>
        </a:p>
      </dgm:t>
    </dgm:pt>
    <dgm:pt modelId="{490A7104-16B4-4DDF-B550-0242AE4A2285}">
      <dgm:prSet phldrT="[Text]"/>
      <dgm:spPr/>
      <dgm:t>
        <a:bodyPr/>
        <a:lstStyle/>
        <a:p>
          <a:r>
            <a:rPr lang="cs-CZ" smtClean="0"/>
            <a:t>Ono bylo</a:t>
          </a:r>
          <a:endParaRPr lang="cs-CZ"/>
        </a:p>
      </dgm:t>
    </dgm:pt>
    <dgm:pt modelId="{5D7C6BF3-0746-432C-989D-82EF4310FD99}" type="parTrans" cxnId="{E22484F2-0D9B-4B84-A437-F669FCBF96E0}">
      <dgm:prSet/>
      <dgm:spPr/>
      <dgm:t>
        <a:bodyPr/>
        <a:lstStyle/>
        <a:p>
          <a:endParaRPr lang="cs-CZ"/>
        </a:p>
      </dgm:t>
    </dgm:pt>
    <dgm:pt modelId="{CB257AAC-AA88-4163-A789-1E12CAD28727}" type="sibTrans" cxnId="{E22484F2-0D9B-4B84-A437-F669FCBF96E0}">
      <dgm:prSet/>
      <dgm:spPr/>
      <dgm:t>
        <a:bodyPr/>
        <a:lstStyle/>
        <a:p>
          <a:endParaRPr lang="cs-CZ"/>
        </a:p>
      </dgm:t>
    </dgm:pt>
    <dgm:pt modelId="{691607FD-6236-4EBA-860A-94DB3B1C7CFC}">
      <dgm:prSet phldrT="[Text]"/>
      <dgm:spPr/>
      <dgm:t>
        <a:bodyPr/>
        <a:lstStyle/>
        <a:p>
          <a:r>
            <a:rPr lang="cs-CZ" smtClean="0"/>
            <a:t>Oni jsou</a:t>
          </a:r>
          <a:endParaRPr lang="cs-CZ"/>
        </a:p>
      </dgm:t>
    </dgm:pt>
    <dgm:pt modelId="{FDAC532C-C681-46E3-92D0-201738C99E54}" type="parTrans" cxnId="{E46856C8-3DB3-469B-ABE5-686F893AEBE4}">
      <dgm:prSet/>
      <dgm:spPr/>
      <dgm:t>
        <a:bodyPr/>
        <a:lstStyle/>
        <a:p>
          <a:endParaRPr lang="cs-CZ"/>
        </a:p>
      </dgm:t>
    </dgm:pt>
    <dgm:pt modelId="{C13D2579-2D38-4362-8DC2-2C01220077BB}" type="sibTrans" cxnId="{E46856C8-3DB3-469B-ABE5-686F893AEBE4}">
      <dgm:prSet/>
      <dgm:spPr/>
      <dgm:t>
        <a:bodyPr/>
        <a:lstStyle/>
        <a:p>
          <a:endParaRPr lang="cs-CZ"/>
        </a:p>
      </dgm:t>
    </dgm:pt>
    <dgm:pt modelId="{BED9867A-4591-4F77-A957-99AE3940F6F3}">
      <dgm:prSet phldrT="[Text]"/>
      <dgm:spPr/>
      <dgm:t>
        <a:bodyPr/>
        <a:lstStyle/>
        <a:p>
          <a:r>
            <a:rPr lang="cs-CZ" smtClean="0"/>
            <a:t>Oni byli</a:t>
          </a:r>
          <a:endParaRPr lang="cs-CZ"/>
        </a:p>
      </dgm:t>
    </dgm:pt>
    <dgm:pt modelId="{E92B258F-E44C-4591-A7F2-53CDF0B042CC}" type="parTrans" cxnId="{9EC327CB-6301-418A-9733-32C2F89AF127}">
      <dgm:prSet/>
      <dgm:spPr/>
      <dgm:t>
        <a:bodyPr/>
        <a:lstStyle/>
        <a:p>
          <a:endParaRPr lang="cs-CZ"/>
        </a:p>
      </dgm:t>
    </dgm:pt>
    <dgm:pt modelId="{04D2FB90-7CB5-460C-B4A3-9FF75340A7A8}" type="sibTrans" cxnId="{9EC327CB-6301-418A-9733-32C2F89AF127}">
      <dgm:prSet/>
      <dgm:spPr/>
      <dgm:t>
        <a:bodyPr/>
        <a:lstStyle/>
        <a:p>
          <a:endParaRPr lang="cs-CZ"/>
        </a:p>
      </dgm:t>
    </dgm:pt>
    <dgm:pt modelId="{F004B5D2-F46B-4276-BBB1-B6FB00C5091C}" type="pres">
      <dgm:prSet presAssocID="{33AEAB37-3A82-4A66-AA7D-F00EE954E513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2F12A08A-151E-4E7C-B617-8FE6A87F8D76}" type="pres">
      <dgm:prSet presAssocID="{CD230193-6E87-498B-93A2-8A549FB877AC}" presName="composite" presStyleCnt="0"/>
      <dgm:spPr/>
    </dgm:pt>
    <dgm:pt modelId="{7B4AB3BC-4A35-4527-B22A-2211371FC4CC}" type="pres">
      <dgm:prSet presAssocID="{CD230193-6E87-498B-93A2-8A549FB877AC}" presName="bentUpArrow1" presStyleLbl="alignImgPlace1" presStyleIdx="0" presStyleCnt="2"/>
      <dgm:spPr/>
    </dgm:pt>
    <dgm:pt modelId="{22674F08-7609-4730-9C9E-77E0E04F869C}" type="pres">
      <dgm:prSet presAssocID="{CD230193-6E87-498B-93A2-8A549FB877AC}" presName="ParentText" presStyleLbl="node1" presStyleIdx="0" presStyleCnt="3" custLinFactNeighborX="5823" custLinFactNeighborY="362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AF9662-372B-4071-B542-5688FF7D982E}" type="pres">
      <dgm:prSet presAssocID="{CD230193-6E87-498B-93A2-8A549FB877AC}" presName="ChildText" presStyleLbl="revTx" presStyleIdx="0" presStyleCnt="3" custScaleX="203359" custLinFactNeighborX="57855" custLinFactNeighborY="341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E26349-0EE3-4021-AEAE-B2D8D1E34CB6}" type="pres">
      <dgm:prSet presAssocID="{E60201D1-AEAD-467C-B95D-65310F24C4F2}" presName="sibTrans" presStyleCnt="0"/>
      <dgm:spPr/>
    </dgm:pt>
    <dgm:pt modelId="{E6D82A6E-2511-4D89-8502-688F20EAEEA9}" type="pres">
      <dgm:prSet presAssocID="{A214ED45-E965-4F78-A7A9-4FDDA1F07234}" presName="composite" presStyleCnt="0"/>
      <dgm:spPr/>
    </dgm:pt>
    <dgm:pt modelId="{372FAB69-B520-4CE1-9E28-36AEBA801F79}" type="pres">
      <dgm:prSet presAssocID="{A214ED45-E965-4F78-A7A9-4FDDA1F07234}" presName="bentUpArrow1" presStyleLbl="alignImgPlace1" presStyleIdx="1" presStyleCnt="2"/>
      <dgm:spPr/>
    </dgm:pt>
    <dgm:pt modelId="{264386F8-FF89-4895-B969-A89CB530E661}" type="pres">
      <dgm:prSet presAssocID="{A214ED45-E965-4F78-A7A9-4FDDA1F07234}" presName="ParentText" presStyleLbl="node1" presStyleIdx="1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0B665E-0DFB-490A-BEF0-4EC11B42F079}" type="pres">
      <dgm:prSet presAssocID="{A214ED45-E965-4F78-A7A9-4FDDA1F07234}" presName="ChildText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8D438C-5A87-45DB-9F47-A0A1A947F5F0}" type="pres">
      <dgm:prSet presAssocID="{6CB074F3-D056-4A6F-87DB-4D0074F87C88}" presName="sibTrans" presStyleCnt="0"/>
      <dgm:spPr/>
    </dgm:pt>
    <dgm:pt modelId="{47EFF474-BE84-4192-8EC6-69D498E7557C}" type="pres">
      <dgm:prSet presAssocID="{338BB8D6-04AD-44DE-A6ED-F74F5604FAC3}" presName="composite" presStyleCnt="0"/>
      <dgm:spPr/>
    </dgm:pt>
    <dgm:pt modelId="{E401B8B4-B217-403B-B7CE-212CDE2E3FD6}" type="pres">
      <dgm:prSet presAssocID="{338BB8D6-04AD-44DE-A6ED-F74F5604FAC3}" presName="ParentText" presStyleLbl="node1" presStyleIdx="2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1ACE66-05F1-436D-8C80-78B4923F2494}" type="pres">
      <dgm:prSet presAssocID="{338BB8D6-04AD-44DE-A6ED-F74F5604FAC3}" presName="FinalChildText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E1C809-0844-4650-B3ED-D7FE6C8DF950}" type="presOf" srcId="{A944D86D-8CB0-40B0-956D-CEC877F28900}" destId="{BCAF9662-372B-4071-B542-5688FF7D982E}" srcOrd="0" destOrd="0" presId="urn:microsoft.com/office/officeart/2005/8/layout/StepDownProcess"/>
    <dgm:cxn modelId="{7810F25C-ECAD-43BD-95B2-7DF962CED978}" type="presOf" srcId="{33AEAB37-3A82-4A66-AA7D-F00EE954E513}" destId="{F004B5D2-F46B-4276-BBB1-B6FB00C5091C}" srcOrd="0" destOrd="0" presId="urn:microsoft.com/office/officeart/2005/8/layout/StepDownProcess"/>
    <dgm:cxn modelId="{637E08E2-FDDF-4E94-9DEB-53C31824153D}" srcId="{33AEAB37-3A82-4A66-AA7D-F00EE954E513}" destId="{338BB8D6-04AD-44DE-A6ED-F74F5604FAC3}" srcOrd="2" destOrd="0" parTransId="{3992C475-4CCC-4F2C-B4E2-7DE53CF6096B}" sibTransId="{C113B808-6289-4D30-A937-5A3B2E16F2E7}"/>
    <dgm:cxn modelId="{B9945378-0F2D-499C-97AF-E22171EDAA39}" srcId="{CD230193-6E87-498B-93A2-8A549FB877AC}" destId="{A944D86D-8CB0-40B0-956D-CEC877F28900}" srcOrd="0" destOrd="0" parTransId="{6C8C3002-5606-45FA-A1E7-B3C7444DF2F2}" sibTransId="{56E6737F-491C-405A-9D2E-DB7C54BDAF8D}"/>
    <dgm:cxn modelId="{F864E4F7-4513-429D-A0BF-A62D0828C9A1}" type="presOf" srcId="{A214ED45-E965-4F78-A7A9-4FDDA1F07234}" destId="{264386F8-FF89-4895-B969-A89CB530E661}" srcOrd="0" destOrd="0" presId="urn:microsoft.com/office/officeart/2005/8/layout/StepDownProcess"/>
    <dgm:cxn modelId="{04F22E24-DD70-4F59-A73C-E29B0DCD8839}" srcId="{33AEAB37-3A82-4A66-AA7D-F00EE954E513}" destId="{CD230193-6E87-498B-93A2-8A549FB877AC}" srcOrd="0" destOrd="0" parTransId="{41F38500-A597-4AC9-B583-695E6D216508}" sibTransId="{E60201D1-AEAD-467C-B95D-65310F24C4F2}"/>
    <dgm:cxn modelId="{E1485D84-4BFF-4C47-B85E-D1C3B99D1EF5}" srcId="{A214ED45-E965-4F78-A7A9-4FDDA1F07234}" destId="{EBD1359C-A7FF-4551-8C0D-3FB2F79D4A14}" srcOrd="0" destOrd="0" parTransId="{28EF0A4D-14BA-493D-8E3B-373DFE812519}" sibTransId="{3E265D32-99ED-4CB3-995A-89F2BA00BFFA}"/>
    <dgm:cxn modelId="{9EC327CB-6301-418A-9733-32C2F89AF127}" srcId="{338BB8D6-04AD-44DE-A6ED-F74F5604FAC3}" destId="{BED9867A-4591-4F77-A957-99AE3940F6F3}" srcOrd="1" destOrd="0" parTransId="{E92B258F-E44C-4591-A7F2-53CDF0B042CC}" sibTransId="{04D2FB90-7CB5-460C-B4A3-9FF75340A7A8}"/>
    <dgm:cxn modelId="{27BC6FF1-BDBD-404E-BB18-C5A7B0367F52}" type="presOf" srcId="{691607FD-6236-4EBA-860A-94DB3B1C7CFC}" destId="{000B665E-0DFB-490A-BEF0-4EC11B42F079}" srcOrd="0" destOrd="1" presId="urn:microsoft.com/office/officeart/2005/8/layout/StepDownProcess"/>
    <dgm:cxn modelId="{5DF10D07-0BA1-44B1-9224-DAD35837BD76}" type="presOf" srcId="{CD230193-6E87-498B-93A2-8A549FB877AC}" destId="{22674F08-7609-4730-9C9E-77E0E04F869C}" srcOrd="0" destOrd="0" presId="urn:microsoft.com/office/officeart/2005/8/layout/StepDownProcess"/>
    <dgm:cxn modelId="{7F5EE45D-0EC9-4ACD-90AE-0ECEFA2BE903}" type="presOf" srcId="{EBD1359C-A7FF-4551-8C0D-3FB2F79D4A14}" destId="{000B665E-0DFB-490A-BEF0-4EC11B42F079}" srcOrd="0" destOrd="0" presId="urn:microsoft.com/office/officeart/2005/8/layout/StepDownProcess"/>
    <dgm:cxn modelId="{8F174FD0-7F61-4C63-AECA-2254E78178FB}" type="presOf" srcId="{BED9867A-4591-4F77-A957-99AE3940F6F3}" destId="{041ACE66-05F1-436D-8C80-78B4923F2494}" srcOrd="0" destOrd="1" presId="urn:microsoft.com/office/officeart/2005/8/layout/StepDownProcess"/>
    <dgm:cxn modelId="{0C08889A-192C-4022-BBDE-0DD7E2E3586B}" type="presOf" srcId="{490A7104-16B4-4DDF-B550-0242AE4A2285}" destId="{041ACE66-05F1-436D-8C80-78B4923F2494}" srcOrd="0" destOrd="0" presId="urn:microsoft.com/office/officeart/2005/8/layout/StepDownProcess"/>
    <dgm:cxn modelId="{E22484F2-0D9B-4B84-A437-F669FCBF96E0}" srcId="{338BB8D6-04AD-44DE-A6ED-F74F5604FAC3}" destId="{490A7104-16B4-4DDF-B550-0242AE4A2285}" srcOrd="0" destOrd="0" parTransId="{5D7C6BF3-0746-432C-989D-82EF4310FD99}" sibTransId="{CB257AAC-AA88-4163-A789-1E12CAD28727}"/>
    <dgm:cxn modelId="{E46856C8-3DB3-469B-ABE5-686F893AEBE4}" srcId="{A214ED45-E965-4F78-A7A9-4FDDA1F07234}" destId="{691607FD-6236-4EBA-860A-94DB3B1C7CFC}" srcOrd="1" destOrd="0" parTransId="{FDAC532C-C681-46E3-92D0-201738C99E54}" sibTransId="{C13D2579-2D38-4362-8DC2-2C01220077BB}"/>
    <dgm:cxn modelId="{E1EF67BC-9308-4786-A864-605B25FC1E27}" srcId="{33AEAB37-3A82-4A66-AA7D-F00EE954E513}" destId="{A214ED45-E965-4F78-A7A9-4FDDA1F07234}" srcOrd="1" destOrd="0" parTransId="{491ABC75-BB74-402D-BA37-81729002506E}" sibTransId="{6CB074F3-D056-4A6F-87DB-4D0074F87C88}"/>
    <dgm:cxn modelId="{505BC3C0-C465-4925-AE2B-301A07BA5D50}" type="presOf" srcId="{338BB8D6-04AD-44DE-A6ED-F74F5604FAC3}" destId="{E401B8B4-B217-403B-B7CE-212CDE2E3FD6}" srcOrd="0" destOrd="0" presId="urn:microsoft.com/office/officeart/2005/8/layout/StepDownProcess"/>
    <dgm:cxn modelId="{2E91EE52-78A7-4AAE-B8C4-E39327AA3FB4}" type="presParOf" srcId="{F004B5D2-F46B-4276-BBB1-B6FB00C5091C}" destId="{2F12A08A-151E-4E7C-B617-8FE6A87F8D76}" srcOrd="0" destOrd="0" presId="urn:microsoft.com/office/officeart/2005/8/layout/StepDownProcess"/>
    <dgm:cxn modelId="{A5E49A9C-E1E6-4E5E-8FC8-B2040544D671}" type="presParOf" srcId="{2F12A08A-151E-4E7C-B617-8FE6A87F8D76}" destId="{7B4AB3BC-4A35-4527-B22A-2211371FC4CC}" srcOrd="0" destOrd="0" presId="urn:microsoft.com/office/officeart/2005/8/layout/StepDownProcess"/>
    <dgm:cxn modelId="{7B01F3FB-C040-4476-916F-2A69BE39FC22}" type="presParOf" srcId="{2F12A08A-151E-4E7C-B617-8FE6A87F8D76}" destId="{22674F08-7609-4730-9C9E-77E0E04F869C}" srcOrd="1" destOrd="0" presId="urn:microsoft.com/office/officeart/2005/8/layout/StepDownProcess"/>
    <dgm:cxn modelId="{49B74024-DB15-4766-B65E-21C2E913055E}" type="presParOf" srcId="{2F12A08A-151E-4E7C-B617-8FE6A87F8D76}" destId="{BCAF9662-372B-4071-B542-5688FF7D982E}" srcOrd="2" destOrd="0" presId="urn:microsoft.com/office/officeart/2005/8/layout/StepDownProcess"/>
    <dgm:cxn modelId="{8A50DABA-1899-43C7-BBC4-9F131BD7AC96}" type="presParOf" srcId="{F004B5D2-F46B-4276-BBB1-B6FB00C5091C}" destId="{C8E26349-0EE3-4021-AEAE-B2D8D1E34CB6}" srcOrd="1" destOrd="0" presId="urn:microsoft.com/office/officeart/2005/8/layout/StepDownProcess"/>
    <dgm:cxn modelId="{567A36E8-C596-453E-A43C-A85EB6A14DAD}" type="presParOf" srcId="{F004B5D2-F46B-4276-BBB1-B6FB00C5091C}" destId="{E6D82A6E-2511-4D89-8502-688F20EAEEA9}" srcOrd="2" destOrd="0" presId="urn:microsoft.com/office/officeart/2005/8/layout/StepDownProcess"/>
    <dgm:cxn modelId="{794BB79D-2E7F-46FB-9F29-945CFC15B6C5}" type="presParOf" srcId="{E6D82A6E-2511-4D89-8502-688F20EAEEA9}" destId="{372FAB69-B520-4CE1-9E28-36AEBA801F79}" srcOrd="0" destOrd="0" presId="urn:microsoft.com/office/officeart/2005/8/layout/StepDownProcess"/>
    <dgm:cxn modelId="{2843B70F-0CA2-4124-A671-9A3E17E4EC49}" type="presParOf" srcId="{E6D82A6E-2511-4D89-8502-688F20EAEEA9}" destId="{264386F8-FF89-4895-B969-A89CB530E661}" srcOrd="1" destOrd="0" presId="urn:microsoft.com/office/officeart/2005/8/layout/StepDownProcess"/>
    <dgm:cxn modelId="{2404FDD8-109C-494D-B639-830ADA4128EE}" type="presParOf" srcId="{E6D82A6E-2511-4D89-8502-688F20EAEEA9}" destId="{000B665E-0DFB-490A-BEF0-4EC11B42F079}" srcOrd="2" destOrd="0" presId="urn:microsoft.com/office/officeart/2005/8/layout/StepDownProcess"/>
    <dgm:cxn modelId="{3D95EA36-FB7E-4EC2-94CE-2FFDE92746C2}" type="presParOf" srcId="{F004B5D2-F46B-4276-BBB1-B6FB00C5091C}" destId="{D48D438C-5A87-45DB-9F47-A0A1A947F5F0}" srcOrd="3" destOrd="0" presId="urn:microsoft.com/office/officeart/2005/8/layout/StepDownProcess"/>
    <dgm:cxn modelId="{3F013F39-C638-4A44-8405-2752D7703AB4}" type="presParOf" srcId="{F004B5D2-F46B-4276-BBB1-B6FB00C5091C}" destId="{47EFF474-BE84-4192-8EC6-69D498E7557C}" srcOrd="4" destOrd="0" presId="urn:microsoft.com/office/officeart/2005/8/layout/StepDownProcess"/>
    <dgm:cxn modelId="{2BC42547-FC43-497A-ABD5-10F3212930B0}" type="presParOf" srcId="{47EFF474-BE84-4192-8EC6-69D498E7557C}" destId="{E401B8B4-B217-403B-B7CE-212CDE2E3FD6}" srcOrd="0" destOrd="0" presId="urn:microsoft.com/office/officeart/2005/8/layout/StepDownProcess"/>
    <dgm:cxn modelId="{DBBC9C34-8887-4525-B97F-6B0FC3BE4127}" type="presParOf" srcId="{47EFF474-BE84-4192-8EC6-69D498E7557C}" destId="{041ACE66-05F1-436D-8C80-78B4923F2494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 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VY_22_INOVACE_34_Dinosaurs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 Anglický jazyk pro 4.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/>
            <a:t>Téma</a:t>
          </a:r>
          <a:r>
            <a:rPr lang="cs-CZ" sz="1400" kern="1200" smtClean="0"/>
            <a:t>: Dinosaurs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7EFA41-7F28-4F31-AAC1-B38C1CCF40DF}">
      <dsp:nvSpPr>
        <dsp:cNvPr id="0" name=""/>
        <dsp:cNvSpPr/>
      </dsp:nvSpPr>
      <dsp:spPr>
        <a:xfrm>
          <a:off x="0" y="2033"/>
          <a:ext cx="2194560" cy="97829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Past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simple</a:t>
          </a:r>
          <a:endParaRPr lang="cs-CZ" sz="2600" kern="1200"/>
        </a:p>
      </dsp:txBody>
      <dsp:txXfrm>
        <a:off x="47756" y="49789"/>
        <a:ext cx="2099048" cy="882784"/>
      </dsp:txXfrm>
    </dsp:sp>
    <dsp:sp modelId="{9610A9B6-8AE4-4D97-8274-D192C5B7CB0D}">
      <dsp:nvSpPr>
        <dsp:cNvPr id="0" name=""/>
        <dsp:cNvSpPr/>
      </dsp:nvSpPr>
      <dsp:spPr>
        <a:xfrm rot="5400000">
          <a:off x="3753961" y="-432325"/>
          <a:ext cx="782637" cy="3901440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smtClean="0"/>
            <a:t>Stegosaurus</a:t>
          </a:r>
          <a:endParaRPr lang="cs-CZ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smtClean="0"/>
            <a:t>Čti a překládej</a:t>
          </a:r>
          <a:endParaRPr lang="cs-CZ" sz="2200" kern="1200"/>
        </a:p>
      </dsp:txBody>
      <dsp:txXfrm rot="-5400000">
        <a:off x="2194560" y="1165281"/>
        <a:ext cx="3863235" cy="706227"/>
      </dsp:txXfrm>
    </dsp:sp>
    <dsp:sp modelId="{0A054D61-DCC0-4D77-AAB2-DF1EE255950A}">
      <dsp:nvSpPr>
        <dsp:cNvPr id="0" name=""/>
        <dsp:cNvSpPr/>
      </dsp:nvSpPr>
      <dsp:spPr>
        <a:xfrm>
          <a:off x="0" y="1029245"/>
          <a:ext cx="2194560" cy="97829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/>
        </a:p>
      </dsp:txBody>
      <dsp:txXfrm>
        <a:off x="47756" y="1077001"/>
        <a:ext cx="2099048" cy="882784"/>
      </dsp:txXfrm>
    </dsp:sp>
    <dsp:sp modelId="{618010B8-313D-44DC-A1BE-0C5DA86A64D6}">
      <dsp:nvSpPr>
        <dsp:cNvPr id="0" name=""/>
        <dsp:cNvSpPr/>
      </dsp:nvSpPr>
      <dsp:spPr>
        <a:xfrm rot="5400000">
          <a:off x="3753961" y="594885"/>
          <a:ext cx="782637" cy="3901440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smtClean="0"/>
            <a:t>Triceraptos- tvoř věty</a:t>
          </a:r>
          <a:endParaRPr lang="cs-CZ" sz="2200" kern="1200"/>
        </a:p>
      </dsp:txBody>
      <dsp:txXfrm rot="-5400000">
        <a:off x="2194560" y="2192492"/>
        <a:ext cx="3863235" cy="706227"/>
      </dsp:txXfrm>
    </dsp:sp>
    <dsp:sp modelId="{F064F4D7-56E9-4727-89AF-BF0FD10C9D55}">
      <dsp:nvSpPr>
        <dsp:cNvPr id="0" name=""/>
        <dsp:cNvSpPr/>
      </dsp:nvSpPr>
      <dsp:spPr>
        <a:xfrm>
          <a:off x="0" y="2056457"/>
          <a:ext cx="2194560" cy="97829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/>
        </a:p>
      </dsp:txBody>
      <dsp:txXfrm>
        <a:off x="47756" y="2104213"/>
        <a:ext cx="2099048" cy="882784"/>
      </dsp:txXfrm>
    </dsp:sp>
    <dsp:sp modelId="{81D3E590-675D-4A5C-B456-108B482A1CAC}">
      <dsp:nvSpPr>
        <dsp:cNvPr id="0" name=""/>
        <dsp:cNvSpPr/>
      </dsp:nvSpPr>
      <dsp:spPr>
        <a:xfrm rot="5400000">
          <a:off x="3753961" y="1622097"/>
          <a:ext cx="782637" cy="3901440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smtClean="0"/>
            <a:t>Přiřaď </a:t>
          </a:r>
          <a:endParaRPr lang="cs-CZ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smtClean="0"/>
            <a:t>Řešení </a:t>
          </a:r>
          <a:endParaRPr lang="cs-CZ" sz="2200" kern="1200"/>
        </a:p>
      </dsp:txBody>
      <dsp:txXfrm rot="-5400000">
        <a:off x="2194560" y="3219704"/>
        <a:ext cx="3863235" cy="706227"/>
      </dsp:txXfrm>
    </dsp:sp>
    <dsp:sp modelId="{3BE2F9C8-4FAC-4D5F-AA8E-FB28521D1114}">
      <dsp:nvSpPr>
        <dsp:cNvPr id="0" name=""/>
        <dsp:cNvSpPr/>
      </dsp:nvSpPr>
      <dsp:spPr>
        <a:xfrm>
          <a:off x="0" y="3083669"/>
          <a:ext cx="2194560" cy="97829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Dinosaurs</a:t>
          </a:r>
          <a:endParaRPr lang="cs-CZ" sz="2600" kern="1200"/>
        </a:p>
      </dsp:txBody>
      <dsp:txXfrm>
        <a:off x="47756" y="3131425"/>
        <a:ext cx="2099048" cy="88278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77C4EA-B3DB-4323-8FAF-34946603537F}">
      <dsp:nvSpPr>
        <dsp:cNvPr id="0" name=""/>
        <dsp:cNvSpPr/>
      </dsp:nvSpPr>
      <dsp:spPr>
        <a:xfrm rot="5400000">
          <a:off x="320731" y="1415194"/>
          <a:ext cx="1194908" cy="1360360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3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85C3DF-244A-40E6-8D29-E83EDAA56354}">
      <dsp:nvSpPr>
        <dsp:cNvPr id="0" name=""/>
        <dsp:cNvSpPr/>
      </dsp:nvSpPr>
      <dsp:spPr>
        <a:xfrm>
          <a:off x="4153" y="90615"/>
          <a:ext cx="2011521" cy="1408000"/>
        </a:xfrm>
        <a:prstGeom prst="roundRect">
          <a:avLst>
            <a:gd name="adj" fmla="val 166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smtClean="0"/>
            <a:t>To have</a:t>
          </a:r>
          <a:endParaRPr lang="cs-CZ" sz="2900" kern="1200"/>
        </a:p>
      </dsp:txBody>
      <dsp:txXfrm>
        <a:off x="72898" y="159360"/>
        <a:ext cx="1874031" cy="1270510"/>
      </dsp:txXfrm>
    </dsp:sp>
    <dsp:sp modelId="{8AC0E4A8-FEB4-47C9-B9F1-C25314F37EC8}">
      <dsp:nvSpPr>
        <dsp:cNvPr id="0" name=""/>
        <dsp:cNvSpPr/>
      </dsp:nvSpPr>
      <dsp:spPr>
        <a:xfrm>
          <a:off x="2371941" y="234243"/>
          <a:ext cx="2400619" cy="1138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smtClean="0"/>
            <a:t> Mít/infinitiv</a:t>
          </a:r>
          <a:r>
            <a:rPr lang="cs-CZ" sz="2000" kern="1200" smtClean="0"/>
            <a:t>/</a:t>
          </a:r>
          <a:endParaRPr lang="cs-CZ" sz="2000" kern="1200"/>
        </a:p>
      </dsp:txBody>
      <dsp:txXfrm>
        <a:off x="2371941" y="234243"/>
        <a:ext cx="2400619" cy="1138007"/>
      </dsp:txXfrm>
    </dsp:sp>
    <dsp:sp modelId="{0102F788-AED2-412A-A879-86D47C308898}">
      <dsp:nvSpPr>
        <dsp:cNvPr id="0" name=""/>
        <dsp:cNvSpPr/>
      </dsp:nvSpPr>
      <dsp:spPr>
        <a:xfrm rot="5400000">
          <a:off x="2436514" y="2996843"/>
          <a:ext cx="1194908" cy="1360360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3">
            <a:tint val="50000"/>
            <a:hueOff val="3385101"/>
            <a:satOff val="-88907"/>
            <a:lumOff val="596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C9ED30-C9FE-4544-8550-2FBBF8490304}">
      <dsp:nvSpPr>
        <dsp:cNvPr id="0" name=""/>
        <dsp:cNvSpPr/>
      </dsp:nvSpPr>
      <dsp:spPr>
        <a:xfrm>
          <a:off x="1896949" y="1672263"/>
          <a:ext cx="2457496" cy="1408000"/>
        </a:xfrm>
        <a:prstGeom prst="roundRect">
          <a:avLst>
            <a:gd name="adj" fmla="val 16670"/>
          </a:avLst>
        </a:prstGeom>
        <a:solidFill>
          <a:schemeClr val="accent3">
            <a:hueOff val="1226198"/>
            <a:satOff val="-40562"/>
            <a:lumOff val="-58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smtClean="0"/>
            <a:t>It has got</a:t>
          </a:r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smtClean="0"/>
            <a:t>They have got</a:t>
          </a:r>
          <a:endParaRPr lang="cs-CZ" sz="2900" kern="1200"/>
        </a:p>
      </dsp:txBody>
      <dsp:txXfrm>
        <a:off x="1965694" y="1741008"/>
        <a:ext cx="2320006" cy="1270510"/>
      </dsp:txXfrm>
    </dsp:sp>
    <dsp:sp modelId="{6505B577-7B5D-4189-BD5D-4A5AA7F17786}">
      <dsp:nvSpPr>
        <dsp:cNvPr id="0" name=""/>
        <dsp:cNvSpPr/>
      </dsp:nvSpPr>
      <dsp:spPr>
        <a:xfrm>
          <a:off x="4590456" y="1764260"/>
          <a:ext cx="1462989" cy="1138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smtClean="0"/>
            <a:t>Ono </a:t>
          </a:r>
          <a:r>
            <a:rPr lang="cs-CZ" sz="2300" kern="1200" smtClean="0"/>
            <a:t>má</a:t>
          </a:r>
          <a:endParaRPr lang="cs-CZ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smtClean="0"/>
            <a:t>Oni mají</a:t>
          </a:r>
          <a:endParaRPr lang="cs-CZ" sz="2300" kern="1200"/>
        </a:p>
      </dsp:txBody>
      <dsp:txXfrm>
        <a:off x="4590456" y="1764260"/>
        <a:ext cx="1462989" cy="1138007"/>
      </dsp:txXfrm>
    </dsp:sp>
    <dsp:sp modelId="{BCC2C76C-8B7C-4A6F-B172-F2E8485D10C7}">
      <dsp:nvSpPr>
        <dsp:cNvPr id="0" name=""/>
        <dsp:cNvSpPr/>
      </dsp:nvSpPr>
      <dsp:spPr>
        <a:xfrm>
          <a:off x="3748952" y="3344527"/>
          <a:ext cx="2011521" cy="1408000"/>
        </a:xfrm>
        <a:prstGeom prst="roundRect">
          <a:avLst>
            <a:gd name="adj" fmla="val 16670"/>
          </a:avLst>
        </a:prstGeom>
        <a:solidFill>
          <a:schemeClr val="accent3">
            <a:hueOff val="2452395"/>
            <a:satOff val="-81125"/>
            <a:lumOff val="-117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smtClean="0"/>
            <a:t>It </a:t>
          </a:r>
          <a:r>
            <a:rPr lang="cs-CZ" sz="2900" kern="1200" smtClean="0">
              <a:solidFill>
                <a:srgbClr val="FF0000"/>
              </a:solidFill>
            </a:rPr>
            <a:t>had</a:t>
          </a:r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smtClean="0">
              <a:solidFill>
                <a:schemeClr val="tx1"/>
              </a:solidFill>
            </a:rPr>
            <a:t>They</a:t>
          </a:r>
          <a:r>
            <a:rPr lang="cs-CZ" sz="2900" kern="1200" smtClean="0">
              <a:solidFill>
                <a:srgbClr val="FF0000"/>
              </a:solidFill>
            </a:rPr>
            <a:t> had</a:t>
          </a:r>
          <a:endParaRPr lang="cs-CZ" sz="2900" kern="1200">
            <a:solidFill>
              <a:srgbClr val="FF0000"/>
            </a:solidFill>
          </a:endParaRPr>
        </a:p>
      </dsp:txBody>
      <dsp:txXfrm>
        <a:off x="3817697" y="3413272"/>
        <a:ext cx="1874031" cy="1270510"/>
      </dsp:txXfrm>
    </dsp:sp>
    <dsp:sp modelId="{FD6FAB12-5899-4C79-8DF3-54EE7515F219}">
      <dsp:nvSpPr>
        <dsp:cNvPr id="0" name=""/>
        <dsp:cNvSpPr/>
      </dsp:nvSpPr>
      <dsp:spPr>
        <a:xfrm>
          <a:off x="5801267" y="3388197"/>
          <a:ext cx="1462989" cy="1138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smtClean="0"/>
            <a:t>Ono mělo</a:t>
          </a:r>
          <a:endParaRPr lang="cs-CZ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smtClean="0"/>
            <a:t>Oni měli</a:t>
          </a:r>
          <a:endParaRPr lang="cs-CZ" sz="2300" kern="1200"/>
        </a:p>
      </dsp:txBody>
      <dsp:txXfrm>
        <a:off x="5801267" y="3388197"/>
        <a:ext cx="1462989" cy="113800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4AB3BC-4A35-4527-B22A-2211371FC4CC}">
      <dsp:nvSpPr>
        <dsp:cNvPr id="0" name=""/>
        <dsp:cNvSpPr/>
      </dsp:nvSpPr>
      <dsp:spPr>
        <a:xfrm rot="5400000">
          <a:off x="270394" y="1537883"/>
          <a:ext cx="1007410" cy="1146901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3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674F08-7609-4730-9C9E-77E0E04F869C}">
      <dsp:nvSpPr>
        <dsp:cNvPr id="0" name=""/>
        <dsp:cNvSpPr/>
      </dsp:nvSpPr>
      <dsp:spPr>
        <a:xfrm>
          <a:off x="102243" y="464156"/>
          <a:ext cx="1695886" cy="1187065"/>
        </a:xfrm>
        <a:prstGeom prst="roundRect">
          <a:avLst>
            <a:gd name="adj" fmla="val 166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To be</a:t>
          </a:r>
          <a:endParaRPr lang="cs-CZ" sz="2600" kern="1200"/>
        </a:p>
      </dsp:txBody>
      <dsp:txXfrm>
        <a:off x="160201" y="522114"/>
        <a:ext cx="1579970" cy="1071149"/>
      </dsp:txXfrm>
    </dsp:sp>
    <dsp:sp modelId="{BCAF9662-372B-4071-B542-5688FF7D982E}">
      <dsp:nvSpPr>
        <dsp:cNvPr id="0" name=""/>
        <dsp:cNvSpPr/>
      </dsp:nvSpPr>
      <dsp:spPr>
        <a:xfrm>
          <a:off x="1775548" y="567098"/>
          <a:ext cx="2508282" cy="9594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smtClean="0"/>
            <a:t> Být/infinitiv/</a:t>
          </a:r>
          <a:endParaRPr lang="cs-CZ" sz="2000" kern="1200"/>
        </a:p>
      </dsp:txBody>
      <dsp:txXfrm>
        <a:off x="1775548" y="567098"/>
        <a:ext cx="2508282" cy="959438"/>
      </dsp:txXfrm>
    </dsp:sp>
    <dsp:sp modelId="{372FAB69-B520-4CE1-9E28-36AEBA801F79}">
      <dsp:nvSpPr>
        <dsp:cNvPr id="0" name=""/>
        <dsp:cNvSpPr/>
      </dsp:nvSpPr>
      <dsp:spPr>
        <a:xfrm rot="5400000">
          <a:off x="1982430" y="2871350"/>
          <a:ext cx="1007410" cy="1146901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3">
            <a:tint val="50000"/>
            <a:hueOff val="3385101"/>
            <a:satOff val="-88907"/>
            <a:lumOff val="596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4386F8-FF89-4895-B969-A89CB530E661}">
      <dsp:nvSpPr>
        <dsp:cNvPr id="0" name=""/>
        <dsp:cNvSpPr/>
      </dsp:nvSpPr>
      <dsp:spPr>
        <a:xfrm>
          <a:off x="1715527" y="1754615"/>
          <a:ext cx="1695886" cy="1187065"/>
        </a:xfrm>
        <a:prstGeom prst="roundRect">
          <a:avLst>
            <a:gd name="adj" fmla="val 16670"/>
          </a:avLst>
        </a:prstGeom>
        <a:solidFill>
          <a:schemeClr val="accent3">
            <a:hueOff val="1226198"/>
            <a:satOff val="-40562"/>
            <a:lumOff val="-58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It is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They are</a:t>
          </a:r>
          <a:endParaRPr lang="cs-CZ" sz="2600" kern="1200"/>
        </a:p>
      </dsp:txBody>
      <dsp:txXfrm>
        <a:off x="1773485" y="1812573"/>
        <a:ext cx="1579970" cy="1071149"/>
      </dsp:txXfrm>
    </dsp:sp>
    <dsp:sp modelId="{000B665E-0DFB-490A-BEF0-4EC11B42F079}">
      <dsp:nvSpPr>
        <dsp:cNvPr id="0" name=""/>
        <dsp:cNvSpPr/>
      </dsp:nvSpPr>
      <dsp:spPr>
        <a:xfrm>
          <a:off x="3411414" y="1867829"/>
          <a:ext cx="1233426" cy="9594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smtClean="0"/>
            <a:t>Ono </a:t>
          </a:r>
          <a:r>
            <a:rPr lang="cs-CZ" sz="2000" kern="1200" smtClean="0"/>
            <a:t>je</a:t>
          </a:r>
          <a:endParaRPr lang="cs-CZ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smtClean="0"/>
            <a:t>Oni jsou</a:t>
          </a:r>
          <a:endParaRPr lang="cs-CZ" sz="2000" kern="1200"/>
        </a:p>
      </dsp:txBody>
      <dsp:txXfrm>
        <a:off x="3411414" y="1867829"/>
        <a:ext cx="1233426" cy="959438"/>
      </dsp:txXfrm>
    </dsp:sp>
    <dsp:sp modelId="{E401B8B4-B217-403B-B7CE-212CDE2E3FD6}">
      <dsp:nvSpPr>
        <dsp:cNvPr id="0" name=""/>
        <dsp:cNvSpPr/>
      </dsp:nvSpPr>
      <dsp:spPr>
        <a:xfrm>
          <a:off x="3427563" y="3088081"/>
          <a:ext cx="1695886" cy="1187065"/>
        </a:xfrm>
        <a:prstGeom prst="roundRect">
          <a:avLst>
            <a:gd name="adj" fmla="val 16670"/>
          </a:avLst>
        </a:prstGeom>
        <a:solidFill>
          <a:schemeClr val="accent3">
            <a:hueOff val="2452395"/>
            <a:satOff val="-81125"/>
            <a:lumOff val="-117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It </a:t>
          </a:r>
          <a:r>
            <a:rPr lang="cs-CZ" sz="2600" kern="1200" smtClean="0">
              <a:solidFill>
                <a:srgbClr val="FF0000"/>
              </a:solidFill>
            </a:rPr>
            <a:t>was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They </a:t>
          </a:r>
          <a:r>
            <a:rPr lang="cs-CZ" sz="2600" kern="1200" smtClean="0">
              <a:solidFill>
                <a:srgbClr val="FF0000"/>
              </a:solidFill>
            </a:rPr>
            <a:t>were</a:t>
          </a:r>
          <a:endParaRPr lang="cs-CZ" sz="2600" kern="1200">
            <a:solidFill>
              <a:srgbClr val="FF0000"/>
            </a:solidFill>
          </a:endParaRPr>
        </a:p>
      </dsp:txBody>
      <dsp:txXfrm>
        <a:off x="3485521" y="3146039"/>
        <a:ext cx="1579970" cy="1071149"/>
      </dsp:txXfrm>
    </dsp:sp>
    <dsp:sp modelId="{041ACE66-05F1-436D-8C80-78B4923F2494}">
      <dsp:nvSpPr>
        <dsp:cNvPr id="0" name=""/>
        <dsp:cNvSpPr/>
      </dsp:nvSpPr>
      <dsp:spPr>
        <a:xfrm>
          <a:off x="5123449" y="3201295"/>
          <a:ext cx="1233426" cy="9594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smtClean="0"/>
            <a:t>Ono bylo</a:t>
          </a:r>
          <a:endParaRPr lang="cs-CZ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smtClean="0"/>
            <a:t>Oni byli</a:t>
          </a:r>
          <a:endParaRPr lang="cs-CZ" sz="1900" kern="1200"/>
        </a:p>
      </dsp:txBody>
      <dsp:txXfrm>
        <a:off x="5123449" y="3201295"/>
        <a:ext cx="1233426" cy="9594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F9E87-6CD8-4869-B179-ADA5F53A70D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B7135-D037-4144-9DC3-8DB0E89BE48F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F9E87-6CD8-4869-B179-ADA5F53A70D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B7135-D037-4144-9DC3-8DB0E89BE4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F9E87-6CD8-4869-B179-ADA5F53A70D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B7135-D037-4144-9DC3-8DB0E89BE48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F9E87-6CD8-4869-B179-ADA5F53A70D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B7135-D037-4144-9DC3-8DB0E89BE4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F9E87-6CD8-4869-B179-ADA5F53A70D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B7135-D037-4144-9DC3-8DB0E89BE4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F9E87-6CD8-4869-B179-ADA5F53A70D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B7135-D037-4144-9DC3-8DB0E89BE4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F9E87-6CD8-4869-B179-ADA5F53A70D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B7135-D037-4144-9DC3-8DB0E89BE4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F9E87-6CD8-4869-B179-ADA5F53A70D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B7135-D037-4144-9DC3-8DB0E89BE48F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F9E87-6CD8-4869-B179-ADA5F53A70D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B7135-D037-4144-9DC3-8DB0E89BE48F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F9E87-6CD8-4869-B179-ADA5F53A70D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B7135-D037-4144-9DC3-8DB0E89BE4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F9E87-6CD8-4869-B179-ADA5F53A70D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B7135-D037-4144-9DC3-8DB0E89BE4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4924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2023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8269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8636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2657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16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0191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7779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3413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5313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0079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BAAF9E87-6CD8-4869-B179-ADA5F53A70D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7B1B7135-D037-4144-9DC3-8DB0E89BE48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03341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image" Target="../media/image4.wmf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12" Type="http://schemas.openxmlformats.org/officeDocument/2006/relationships/image" Target="../media/image3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diagramLayout" Target="../diagrams/layout4.xml"/><Relationship Id="rId7" Type="http://schemas.openxmlformats.org/officeDocument/2006/relationships/image" Target="../media/image5.wmf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diagramLayout" Target="../diagrams/layout5.xml"/><Relationship Id="rId7" Type="http://schemas.openxmlformats.org/officeDocument/2006/relationships/image" Target="../media/image7.wmf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10" Type="http://schemas.openxmlformats.org/officeDocument/2006/relationships/image" Target="../media/image10.wmf"/><Relationship Id="rId4" Type="http://schemas.openxmlformats.org/officeDocument/2006/relationships/diagramQuickStyle" Target="../diagrams/quickStyle5.xml"/><Relationship Id="rId9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7" Type="http://schemas.openxmlformats.org/officeDocument/2006/relationships/image" Target="../media/image3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wmf"/><Relationship Id="rId5" Type="http://schemas.openxmlformats.org/officeDocument/2006/relationships/image" Target="../media/image14.wmf"/><Relationship Id="rId4" Type="http://schemas.openxmlformats.org/officeDocument/2006/relationships/image" Target="../media/image17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image" Target="../media/image15.wmf"/><Relationship Id="rId7" Type="http://schemas.openxmlformats.org/officeDocument/2006/relationships/image" Target="../media/image18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1066561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80111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accent3"/>
                </a:solidFill>
              </a:rPr>
              <a:t>Anotace:</a:t>
            </a:r>
            <a:endParaRPr lang="cs-CZ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Materiál je určen pro 4. ročník</a:t>
            </a:r>
          </a:p>
          <a:p>
            <a:r>
              <a:rPr lang="cs-CZ" smtClean="0"/>
              <a:t>Procvičuje a rozšiřuje učivo učebnice Chit Chat 2, Unit </a:t>
            </a:r>
            <a:r>
              <a:rPr lang="cs-CZ"/>
              <a:t>1</a:t>
            </a:r>
            <a:r>
              <a:rPr lang="cs-CZ" smtClean="0"/>
              <a:t>1, Then and now</a:t>
            </a:r>
          </a:p>
          <a:p>
            <a:r>
              <a:rPr lang="cs-CZ" smtClean="0"/>
              <a:t>Je úvodem do učiva o minulém času prostém</a:t>
            </a:r>
          </a:p>
          <a:p>
            <a:r>
              <a:rPr lang="cs-CZ" smtClean="0"/>
              <a:t>Procvičuje zejména užití tvarů </a:t>
            </a:r>
            <a:r>
              <a:rPr lang="cs-CZ" i="1" smtClean="0"/>
              <a:t>had, was, were /ve 3. osobě čísla jednotného a množného/</a:t>
            </a:r>
          </a:p>
          <a:p>
            <a:r>
              <a:rPr lang="cs-CZ" smtClean="0"/>
              <a:t>Pracujeme s interaktivní tabulí</a:t>
            </a:r>
          </a:p>
          <a:p>
            <a:r>
              <a:rPr lang="cs-CZ" smtClean="0"/>
              <a:t>Inovace: využití interaktivní tabule motivuje žáky k aktivnímu osvojení učiva</a:t>
            </a:r>
          </a:p>
        </p:txBody>
      </p:sp>
    </p:spTree>
    <p:extLst>
      <p:ext uri="{BB962C8B-B14F-4D97-AF65-F5344CB8AC3E}">
        <p14:creationId xmlns:p14="http://schemas.microsoft.com/office/powerpoint/2010/main" val="1490226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400" smtClean="0">
                <a:solidFill>
                  <a:srgbClr val="FF0000"/>
                </a:solidFill>
              </a:rPr>
              <a:t>DINOSAURS</a:t>
            </a:r>
            <a:endParaRPr lang="cs-CZ" sz="440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Anglický jazyk pro 4. ročník</a:t>
            </a:r>
          </a:p>
          <a:p>
            <a:r>
              <a:rPr lang="cs-CZ" smtClean="0"/>
              <a:t>Mgr. Olga Kolářová</a:t>
            </a:r>
            <a:endParaRPr lang="cs-CZ"/>
          </a:p>
        </p:txBody>
      </p:sp>
      <p:pic>
        <p:nvPicPr>
          <p:cNvPr id="1028" name="Picture 4" descr="C:\Users\Kolářová\AppData\Local\Microsoft\Windows\Temporary Internet Files\Content.IE5\CFCVX2EO\MC9000191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412776"/>
            <a:ext cx="3156642" cy="3468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2432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accent3"/>
                </a:solidFill>
              </a:rPr>
              <a:t>Obsah:</a:t>
            </a:r>
            <a:endParaRPr lang="cs-CZ">
              <a:solidFill>
                <a:schemeClr val="accent3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2502513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195379087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6146" name="Picture 2" descr="C:\Users\Kolářová\AppData\Local\Microsoft\Windows\Temporary Internet Files\Content.IE5\S7687CZ2\MC90042459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8003" y="3542680"/>
            <a:ext cx="1603648" cy="1012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Kolářová\AppData\Local\Microsoft\Windows\Temporary Internet Files\Content.IE5\AM1I8PN9\MC90042460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4344" y="2348880"/>
            <a:ext cx="1905000" cy="119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702198" y="1425550"/>
            <a:ext cx="3894137" cy="92333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mtClean="0">
                <a:solidFill>
                  <a:schemeClr val="bg1"/>
                </a:solidFill>
              </a:rPr>
              <a:t>Had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mtClean="0">
                <a:solidFill>
                  <a:schemeClr val="bg1"/>
                </a:solidFill>
              </a:rPr>
              <a:t>Was, were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mtClean="0">
                <a:solidFill>
                  <a:schemeClr val="bg1"/>
                </a:solidFill>
              </a:rPr>
              <a:t>Walked, lived</a:t>
            </a:r>
            <a:endParaRPr lang="cs-CZ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1019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smtClean="0">
                <a:solidFill>
                  <a:srgbClr val="FF0000"/>
                </a:solidFill>
              </a:rPr>
              <a:t>Minulý čas prostý </a:t>
            </a:r>
            <a:r>
              <a:rPr lang="cs-CZ" smtClean="0"/>
              <a:t>/Past simple/</a:t>
            </a:r>
            <a:endParaRPr lang="cs-CZ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1336573094"/>
              </p:ext>
            </p:extLst>
          </p:nvPr>
        </p:nvGraphicFramePr>
        <p:xfrm>
          <a:off x="1475656" y="1484784"/>
          <a:ext cx="7268410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 descr="C:\Users\Kolářová\AppData\Local\Microsoft\Windows\Temporary Internet Files\Content.IE5\S7687CZ2\MC90042460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869160"/>
            <a:ext cx="2000250" cy="104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Kolářová\AppData\Local\Microsoft\Windows\Temporary Internet Files\Content.IE5\S7687CZ2\MC90005733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692696"/>
            <a:ext cx="150777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1972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53996372"/>
              </p:ext>
            </p:extLst>
          </p:nvPr>
        </p:nvGraphicFramePr>
        <p:xfrm>
          <a:off x="1524000" y="1397000"/>
          <a:ext cx="6360368" cy="4696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197" name="Picture 5" descr="C:\Users\Kolářová\AppData\Local\Microsoft\Windows\Temporary Internet Files\Content.IE5\S7687CZ2\MC90005733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32656"/>
            <a:ext cx="3135067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Kolářová\AppData\Local\Microsoft\Windows\Temporary Internet Files\Content.IE5\AM1I8PN9\MC90033142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29240"/>
            <a:ext cx="1442428" cy="145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olářová\AppData\Local\Microsoft\Windows\Temporary Internet Files\Content.IE5\DE4CGPLA\MC90015032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7169" y="602871"/>
            <a:ext cx="1771193" cy="1410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olářová\AppData\Local\Microsoft\Windows\Temporary Internet Files\Content.IE5\K0O7W0UI\MC90005843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580" y="4293096"/>
            <a:ext cx="2601632" cy="2412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9217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386512" y="1052736"/>
            <a:ext cx="736195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>
                <a:solidFill>
                  <a:srgbClr val="FFC000"/>
                </a:solidFill>
              </a:rPr>
              <a:t>w</a:t>
            </a:r>
            <a:r>
              <a:rPr lang="cs-CZ" sz="4000" smtClean="0">
                <a:solidFill>
                  <a:srgbClr val="FFC000"/>
                </a:solidFill>
              </a:rPr>
              <a:t>alk          it walk</a:t>
            </a:r>
            <a:r>
              <a:rPr lang="cs-CZ" sz="4000" smtClean="0">
                <a:solidFill>
                  <a:srgbClr val="FF0000"/>
                </a:solidFill>
              </a:rPr>
              <a:t>s</a:t>
            </a:r>
            <a:r>
              <a:rPr lang="cs-CZ" sz="4000" smtClean="0">
                <a:solidFill>
                  <a:srgbClr val="FFC000"/>
                </a:solidFill>
              </a:rPr>
              <a:t>         it walk</a:t>
            </a:r>
            <a:r>
              <a:rPr lang="cs-CZ" sz="4000" smtClean="0">
                <a:solidFill>
                  <a:srgbClr val="FF0000"/>
                </a:solidFill>
              </a:rPr>
              <a:t>ed</a:t>
            </a:r>
          </a:p>
          <a:p>
            <a:r>
              <a:rPr lang="cs-CZ" sz="4000" smtClean="0"/>
              <a:t>chodit        on chodí       on chodil</a:t>
            </a:r>
            <a:endParaRPr lang="cs-CZ" sz="4000"/>
          </a:p>
        </p:txBody>
      </p:sp>
      <p:sp>
        <p:nvSpPr>
          <p:cNvPr id="4" name="TextovéPole 3"/>
          <p:cNvSpPr txBox="1"/>
          <p:nvPr/>
        </p:nvSpPr>
        <p:spPr>
          <a:xfrm>
            <a:off x="1386512" y="2778569"/>
            <a:ext cx="669895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>
                <a:solidFill>
                  <a:srgbClr val="FFC000"/>
                </a:solidFill>
              </a:rPr>
              <a:t>l</a:t>
            </a:r>
            <a:r>
              <a:rPr lang="cs-CZ" sz="4000" smtClean="0">
                <a:solidFill>
                  <a:srgbClr val="FFC000"/>
                </a:solidFill>
              </a:rPr>
              <a:t>ive            it live</a:t>
            </a:r>
            <a:r>
              <a:rPr lang="cs-CZ" sz="4000" smtClean="0">
                <a:solidFill>
                  <a:srgbClr val="FF0000"/>
                </a:solidFill>
              </a:rPr>
              <a:t>s </a:t>
            </a:r>
            <a:r>
              <a:rPr lang="cs-CZ" sz="4000" smtClean="0">
                <a:solidFill>
                  <a:srgbClr val="FFC000"/>
                </a:solidFill>
              </a:rPr>
              <a:t>         it liv</a:t>
            </a:r>
            <a:r>
              <a:rPr lang="cs-CZ" sz="4000" smtClean="0">
                <a:solidFill>
                  <a:srgbClr val="FF0000"/>
                </a:solidFill>
              </a:rPr>
              <a:t>ed</a:t>
            </a:r>
          </a:p>
          <a:p>
            <a:r>
              <a:rPr lang="cs-CZ" sz="4000"/>
              <a:t>ž</a:t>
            </a:r>
            <a:r>
              <a:rPr lang="cs-CZ" sz="4000" smtClean="0"/>
              <a:t>ít              on žije         on žil</a:t>
            </a:r>
            <a:endParaRPr lang="cs-CZ" sz="4000"/>
          </a:p>
        </p:txBody>
      </p:sp>
      <p:pic>
        <p:nvPicPr>
          <p:cNvPr id="7171" name="Picture 3" descr="C:\Users\Kolářová\AppData\Local\Microsoft\Windows\Temporary Internet Files\Content.IE5\DE4CGPLA\MC9003117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28711"/>
            <a:ext cx="3528392" cy="2149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Kolářová\AppData\Local\Microsoft\Windows\Temporary Internet Files\Content.IE5\AM1I8PN9\MC90042460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1" y="4797152"/>
            <a:ext cx="2959176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5041170" y="4135122"/>
            <a:ext cx="3563278" cy="1886166"/>
          </a:xfrm>
          <a:prstGeom prst="wedgeEllipseCallout">
            <a:avLst>
              <a:gd name="adj1" fmla="val -72458"/>
              <a:gd name="adj2" fmla="val 3371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U většiny sloves </a:t>
            </a:r>
            <a:r>
              <a:rPr lang="cs-CZ" sz="2400" smtClean="0"/>
              <a:t>tvoříme minulý čas přidáním koncovky</a:t>
            </a:r>
            <a:endParaRPr lang="cs-CZ" sz="2400" smtClean="0"/>
          </a:p>
          <a:p>
            <a:pPr algn="ctr"/>
            <a:r>
              <a:rPr lang="cs-CZ" sz="2400" smtClean="0">
                <a:solidFill>
                  <a:srgbClr val="FF0000"/>
                </a:solidFill>
              </a:rPr>
              <a:t>-ed </a:t>
            </a:r>
            <a:r>
              <a:rPr lang="cs-CZ" sz="2400" smtClean="0"/>
              <a:t>.</a:t>
            </a:r>
            <a:endParaRPr lang="cs-CZ" sz="2400"/>
          </a:p>
        </p:txBody>
      </p:sp>
    </p:spTree>
    <p:extLst>
      <p:ext uri="{BB962C8B-B14F-4D97-AF65-F5344CB8AC3E}">
        <p14:creationId xmlns:p14="http://schemas.microsoft.com/office/powerpoint/2010/main" val="4282349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sz="6000" smtClean="0"/>
              <a:t>„roof lizard“                                                </a:t>
            </a:r>
            <a:r>
              <a:rPr lang="cs-CZ" sz="5800" smtClean="0"/>
              <a:t>Late Jurassic period</a:t>
            </a:r>
            <a:endParaRPr lang="cs-CZ" sz="580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smtClean="0">
                <a:solidFill>
                  <a:srgbClr val="FF0000"/>
                </a:solidFill>
              </a:rPr>
              <a:t>Stegosaurus</a:t>
            </a:r>
            <a:endParaRPr lang="cs-CZ" sz="4400">
              <a:solidFill>
                <a:srgbClr val="FF0000"/>
              </a:solidFill>
            </a:endParaRPr>
          </a:p>
        </p:txBody>
      </p:sp>
      <p:pic>
        <p:nvPicPr>
          <p:cNvPr id="2050" name="Picture 2" descr="C:\Users\Kolářová\AppData\Local\Microsoft\Windows\Temporary Internet Files\Content.IE5\H9OJA8DP\MC9000573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16632"/>
            <a:ext cx="5209472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3565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accent3"/>
                </a:solidFill>
              </a:rPr>
              <a:t>1</a:t>
            </a:r>
            <a:r>
              <a:rPr lang="cs-CZ" smtClean="0">
                <a:solidFill>
                  <a:schemeClr val="accent3"/>
                </a:solidFill>
              </a:rPr>
              <a:t>. Čti </a:t>
            </a:r>
            <a:r>
              <a:rPr lang="cs-CZ" smtClean="0">
                <a:solidFill>
                  <a:schemeClr val="accent3"/>
                </a:solidFill>
              </a:rPr>
              <a:t>a překládej:</a:t>
            </a:r>
            <a:endParaRPr lang="cs-CZ">
              <a:solidFill>
                <a:schemeClr val="accent3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mtClean="0"/>
          </a:p>
          <a:p>
            <a:r>
              <a:rPr lang="cs-CZ" smtClean="0"/>
              <a:t>Stegosaurus was alive 150 million years ago in North America.</a:t>
            </a:r>
          </a:p>
          <a:p>
            <a:r>
              <a:rPr lang="cs-CZ" smtClean="0">
                <a:solidFill>
                  <a:srgbClr val="FFC000"/>
                </a:solidFill>
              </a:rPr>
              <a:t>It  was a plant eater.</a:t>
            </a:r>
          </a:p>
          <a:p>
            <a:r>
              <a:rPr lang="cs-CZ" smtClean="0"/>
              <a:t>It was about 8 metres long, 4 metres tall</a:t>
            </a:r>
          </a:p>
          <a:p>
            <a:r>
              <a:rPr lang="cs-CZ" smtClean="0"/>
              <a:t>It had a weight of about 3 000 pounds.</a:t>
            </a:r>
          </a:p>
          <a:p>
            <a:r>
              <a:rPr lang="cs-CZ" smtClean="0">
                <a:solidFill>
                  <a:srgbClr val="FFC000"/>
                </a:solidFill>
              </a:rPr>
              <a:t>It had a very small head with a small brain.</a:t>
            </a:r>
          </a:p>
          <a:p>
            <a:r>
              <a:rPr lang="cs-CZ" smtClean="0"/>
              <a:t>It had a toothless beak.</a:t>
            </a:r>
          </a:p>
          <a:p>
            <a:r>
              <a:rPr lang="cs-CZ" smtClean="0">
                <a:solidFill>
                  <a:srgbClr val="FFC000"/>
                </a:solidFill>
              </a:rPr>
              <a:t>It had a heavy tail to protect its body.</a:t>
            </a:r>
          </a:p>
          <a:p>
            <a:r>
              <a:rPr lang="cs-CZ" smtClean="0"/>
              <a:t>It had 17 bony plates on its back /thermoregulatory function/.</a:t>
            </a:r>
          </a:p>
          <a:p>
            <a:r>
              <a:rPr lang="cs-CZ" smtClean="0">
                <a:solidFill>
                  <a:srgbClr val="FFC000"/>
                </a:solidFill>
              </a:rPr>
              <a:t>It walked on four strong legs.</a:t>
            </a:r>
          </a:p>
          <a:p>
            <a:endParaRPr lang="cs-CZ"/>
          </a:p>
        </p:txBody>
      </p:sp>
      <p:pic>
        <p:nvPicPr>
          <p:cNvPr id="4098" name="Picture 2" descr="C:\Users\Kolářová\AppData\Local\Microsoft\Windows\Temporary Internet Files\Content.IE5\S7687CZ2\MC9004160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60647"/>
            <a:ext cx="2736304" cy="1777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Kolářová\AppData\Local\Microsoft\Windows\Temporary Internet Files\Content.IE5\DE4CGPLA\MC9004246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5445224"/>
            <a:ext cx="1905000" cy="119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Kolářová\AppData\Local\Microsoft\Windows\Temporary Internet Files\Content.IE5\DE4CGPLA\MC9004246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218" y="5445224"/>
            <a:ext cx="1905000" cy="119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5996980" y="2636912"/>
            <a:ext cx="3135560" cy="21602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mtClean="0">
                <a:solidFill>
                  <a:schemeClr val="accent3">
                    <a:lumMod val="75000"/>
                  </a:schemeClr>
                </a:solidFill>
              </a:rPr>
              <a:t>2. Text přečti  v množném čísle.</a:t>
            </a:r>
          </a:p>
          <a:p>
            <a:pPr algn="ctr"/>
            <a:r>
              <a:rPr lang="cs-CZ" sz="2800" smtClean="0">
                <a:solidFill>
                  <a:srgbClr val="0070C0"/>
                </a:solidFill>
              </a:rPr>
              <a:t>They were…</a:t>
            </a:r>
            <a:endParaRPr lang="cs-CZ" sz="280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2692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Kolářová\AppData\Local\Microsoft\Windows\Temporary Internet Files\Content.IE5\S7687CZ2\MC90042459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399" y="2803524"/>
            <a:ext cx="3271463" cy="2065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94607" y="1340768"/>
            <a:ext cx="1435008" cy="523220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800" smtClean="0"/>
              <a:t>8 m long</a:t>
            </a:r>
            <a:endParaRPr lang="cs-CZ" sz="280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2996952"/>
            <a:ext cx="2343142" cy="523220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800" smtClean="0"/>
              <a:t>four metres tall</a:t>
            </a:r>
            <a:endParaRPr lang="cs-CZ" sz="2800"/>
          </a:p>
        </p:txBody>
      </p:sp>
      <p:sp>
        <p:nvSpPr>
          <p:cNvPr id="4" name="TextovéPole 3"/>
          <p:cNvSpPr txBox="1"/>
          <p:nvPr/>
        </p:nvSpPr>
        <p:spPr>
          <a:xfrm>
            <a:off x="7276060" y="3486525"/>
            <a:ext cx="1790875" cy="523220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800"/>
              <a:t>p</a:t>
            </a:r>
            <a:r>
              <a:rPr lang="cs-CZ" sz="2800" smtClean="0"/>
              <a:t>lant eater</a:t>
            </a:r>
            <a:endParaRPr lang="cs-CZ" sz="2800"/>
          </a:p>
        </p:txBody>
      </p:sp>
      <p:sp>
        <p:nvSpPr>
          <p:cNvPr id="5" name="TextovéPole 4"/>
          <p:cNvSpPr txBox="1"/>
          <p:nvPr/>
        </p:nvSpPr>
        <p:spPr>
          <a:xfrm>
            <a:off x="6005769" y="2280304"/>
            <a:ext cx="3138231" cy="523220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800" smtClean="0"/>
              <a:t>65 million years ago</a:t>
            </a:r>
            <a:endParaRPr lang="cs-CZ" sz="2800"/>
          </a:p>
        </p:txBody>
      </p:sp>
      <p:sp>
        <p:nvSpPr>
          <p:cNvPr id="6" name="TextovéPole 5"/>
          <p:cNvSpPr txBox="1"/>
          <p:nvPr/>
        </p:nvSpPr>
        <p:spPr>
          <a:xfrm>
            <a:off x="6691773" y="368171"/>
            <a:ext cx="2254913" cy="523220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800" smtClean="0"/>
              <a:t>North America</a:t>
            </a:r>
            <a:endParaRPr lang="cs-CZ" sz="2800"/>
          </a:p>
        </p:txBody>
      </p:sp>
      <p:sp>
        <p:nvSpPr>
          <p:cNvPr id="7" name="TextovéPole 6"/>
          <p:cNvSpPr txBox="1"/>
          <p:nvPr/>
        </p:nvSpPr>
        <p:spPr>
          <a:xfrm>
            <a:off x="1153697" y="548680"/>
            <a:ext cx="1798634" cy="523220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800" smtClean="0"/>
              <a:t>large body</a:t>
            </a:r>
            <a:endParaRPr lang="cs-CZ" sz="2800"/>
          </a:p>
        </p:txBody>
      </p:sp>
      <p:sp>
        <p:nvSpPr>
          <p:cNvPr id="8" name="TextovéPole 7"/>
          <p:cNvSpPr txBox="1"/>
          <p:nvPr/>
        </p:nvSpPr>
        <p:spPr>
          <a:xfrm>
            <a:off x="1709816" y="2029490"/>
            <a:ext cx="2753446" cy="523220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800"/>
              <a:t>t</a:t>
            </a:r>
            <a:r>
              <a:rPr lang="cs-CZ" sz="2800" smtClean="0"/>
              <a:t>hree horned face</a:t>
            </a:r>
            <a:endParaRPr lang="cs-CZ" sz="2800"/>
          </a:p>
        </p:txBody>
      </p:sp>
      <p:sp>
        <p:nvSpPr>
          <p:cNvPr id="9" name="TextovéPole 8"/>
          <p:cNvSpPr txBox="1"/>
          <p:nvPr/>
        </p:nvSpPr>
        <p:spPr>
          <a:xfrm>
            <a:off x="4222309" y="1247006"/>
            <a:ext cx="3884590" cy="523220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mtClean="0"/>
              <a:t> </a:t>
            </a:r>
            <a:r>
              <a:rPr lang="cs-CZ" sz="2800" smtClean="0"/>
              <a:t>bony frill/kostnatý límec/</a:t>
            </a:r>
            <a:endParaRPr lang="cs-CZ" sz="280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smtClean="0">
                <a:solidFill>
                  <a:srgbClr val="FF0000"/>
                </a:solidFill>
              </a:rPr>
              <a:t>Triceratops</a:t>
            </a:r>
            <a:endParaRPr lang="cs-CZ" sz="5400">
              <a:solidFill>
                <a:srgbClr val="FF0000"/>
              </a:solidFill>
            </a:endParaRPr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2400" smtClean="0">
                <a:solidFill>
                  <a:srgbClr val="00B050"/>
                </a:solidFill>
              </a:rPr>
              <a:t>Použijte dané výrazy a popište dinosaura.</a:t>
            </a:r>
            <a:endParaRPr lang="cs-CZ" sz="240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81399" y="97468"/>
            <a:ext cx="2396875" cy="523220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800"/>
              <a:t>f</a:t>
            </a:r>
            <a:r>
              <a:rPr lang="cs-CZ" sz="2800" smtClean="0"/>
              <a:t>our strong legs</a:t>
            </a:r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1828053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Kolářová\AppData\Local\Microsoft\Windows\Temporary Internet Files\Content.IE5\S7687CZ2\MC9003830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771079"/>
            <a:ext cx="1842516" cy="137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Kolářová\AppData\Local\Microsoft\Windows\Temporary Internet Files\Content.IE5\S7687CZ2\MC9001503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996952"/>
            <a:ext cx="1763878" cy="1210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Kolářová\AppData\Local\Microsoft\Windows\Temporary Internet Files\Content.IE5\S7687CZ2\MC9004160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0128" y="585081"/>
            <a:ext cx="2514600" cy="1155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Kolářová\AppData\Local\Microsoft\Windows\Temporary Internet Files\Content.IE5\AM1I8PN9\MC9004160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76672"/>
            <a:ext cx="2111375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se zakulaceným příčným rohem 4"/>
          <p:cNvSpPr/>
          <p:nvPr/>
        </p:nvSpPr>
        <p:spPr>
          <a:xfrm>
            <a:off x="732184" y="5120555"/>
            <a:ext cx="2039615" cy="598959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/>
              <a:t>P</a:t>
            </a:r>
            <a:r>
              <a:rPr lang="cs-CZ" sz="2800" smtClean="0"/>
              <a:t>teranodont</a:t>
            </a:r>
            <a:endParaRPr lang="cs-CZ" sz="2800"/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719658" y="5957216"/>
            <a:ext cx="2039615" cy="598959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Tyrannosaurus Rex</a:t>
            </a:r>
            <a:endParaRPr lang="cs-CZ" sz="2400"/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3832001" y="5990975"/>
            <a:ext cx="2039615" cy="598959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mtClean="0"/>
              <a:t>Triceratops</a:t>
            </a:r>
            <a:endParaRPr lang="cs-CZ" sz="2800"/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3785454" y="5120555"/>
            <a:ext cx="2039615" cy="598959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/>
              <a:t>S</a:t>
            </a:r>
            <a:r>
              <a:rPr lang="cs-CZ" sz="2800" smtClean="0"/>
              <a:t>tegosaurus</a:t>
            </a:r>
            <a:endParaRPr lang="cs-CZ" sz="2800"/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6345658" y="5990976"/>
            <a:ext cx="2039615" cy="598959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/>
              <a:t>C</a:t>
            </a:r>
            <a:r>
              <a:rPr lang="cs-CZ" sz="2400" smtClean="0"/>
              <a:t>entrosauru</a:t>
            </a:r>
            <a:r>
              <a:rPr lang="cs-CZ" sz="2800" smtClean="0"/>
              <a:t>s</a:t>
            </a:r>
            <a:endParaRPr lang="cs-CZ" sz="2800"/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345658" y="5120555"/>
            <a:ext cx="2039615" cy="598959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/>
              <a:t>B</a:t>
            </a:r>
            <a:r>
              <a:rPr lang="cs-CZ" sz="2800" smtClean="0"/>
              <a:t>rontosarus</a:t>
            </a:r>
            <a:endParaRPr lang="cs-CZ" sz="2800"/>
          </a:p>
        </p:txBody>
      </p:sp>
      <p:pic>
        <p:nvPicPr>
          <p:cNvPr id="3081" name="Picture 9" descr="C:\Users\Kolářová\AppData\Local\Microsoft\Windows\Temporary Internet Files\Content.IE5\S7687CZ2\MC90016289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807400"/>
            <a:ext cx="1835201" cy="1222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Kolářová\AppData\Local\Microsoft\Windows\Temporary Internet Files\Content.IE5\DE4CGPLA\MC90042459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2803525"/>
            <a:ext cx="1981200" cy="125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32184" y="188640"/>
            <a:ext cx="24227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>
                <a:solidFill>
                  <a:schemeClr val="accent3"/>
                </a:solidFill>
              </a:rPr>
              <a:t>Přiřaď správně:</a:t>
            </a:r>
            <a:endParaRPr lang="cs-CZ" sz="280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0109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Kolářová\AppData\Local\Microsoft\Windows\Temporary Internet Files\Content.IE5\S7687CZ2\MC9004246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082845" y="5885037"/>
            <a:ext cx="1968500" cy="110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Kolářová\AppData\Local\Microsoft\Windows\Temporary Internet Files\Content.IE5\S7687CZ2\MC9003830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1892" y="2915095"/>
            <a:ext cx="1842516" cy="137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Kolářová\AppData\Local\Microsoft\Windows\Temporary Internet Files\Content.IE5\S7687CZ2\MC9001503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996952"/>
            <a:ext cx="1763878" cy="1210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Kolářová\AppData\Local\Microsoft\Windows\Temporary Internet Files\Content.IE5\S7687CZ2\MC9004160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0128" y="585081"/>
            <a:ext cx="2514600" cy="1155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Kolářová\AppData\Local\Microsoft\Windows\Temporary Internet Files\Content.IE5\AM1I8PN9\MC9004160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85081"/>
            <a:ext cx="2111375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se zakulaceným příčným rohem 4"/>
          <p:cNvSpPr/>
          <p:nvPr/>
        </p:nvSpPr>
        <p:spPr>
          <a:xfrm>
            <a:off x="467544" y="4414217"/>
            <a:ext cx="2039615" cy="598959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>
                <a:solidFill>
                  <a:prstClr val="white"/>
                </a:solidFill>
              </a:rPr>
              <a:t>P</a:t>
            </a:r>
            <a:r>
              <a:rPr lang="cs-CZ" sz="2800" smtClean="0">
                <a:solidFill>
                  <a:prstClr val="white"/>
                </a:solidFill>
              </a:rPr>
              <a:t>teranodont</a:t>
            </a:r>
            <a:endParaRPr lang="cs-CZ" sz="2800">
              <a:solidFill>
                <a:prstClr val="white"/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523817" y="2225983"/>
            <a:ext cx="2039615" cy="598959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prstClr val="white"/>
                </a:solidFill>
              </a:rPr>
              <a:t>Tyrannosaurus Rex</a:t>
            </a:r>
            <a:endParaRPr lang="cs-CZ" sz="2400">
              <a:solidFill>
                <a:prstClr val="white"/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3516635" y="4414217"/>
            <a:ext cx="2039615" cy="598959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mtClean="0">
                <a:solidFill>
                  <a:prstClr val="white"/>
                </a:solidFill>
              </a:rPr>
              <a:t>Triceratops</a:t>
            </a:r>
            <a:endParaRPr lang="cs-CZ" sz="2800">
              <a:solidFill>
                <a:prstClr val="white"/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6588224" y="2181969"/>
            <a:ext cx="2039615" cy="598959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>
                <a:solidFill>
                  <a:prstClr val="white"/>
                </a:solidFill>
              </a:rPr>
              <a:t>S</a:t>
            </a:r>
            <a:r>
              <a:rPr lang="cs-CZ" sz="2800" smtClean="0">
                <a:solidFill>
                  <a:prstClr val="white"/>
                </a:solidFill>
              </a:rPr>
              <a:t>tegosaurus</a:t>
            </a:r>
            <a:endParaRPr lang="cs-CZ" sz="2800">
              <a:solidFill>
                <a:prstClr val="white"/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489746" y="2181969"/>
            <a:ext cx="2039615" cy="598959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prstClr val="white"/>
                </a:solidFill>
              </a:rPr>
              <a:t>Centrosaurus</a:t>
            </a:r>
            <a:endParaRPr lang="cs-CZ" sz="2400">
              <a:solidFill>
                <a:prstClr val="white"/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515968" y="4414217"/>
            <a:ext cx="2039615" cy="598959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>
                <a:solidFill>
                  <a:prstClr val="white"/>
                </a:solidFill>
              </a:rPr>
              <a:t>B</a:t>
            </a:r>
            <a:r>
              <a:rPr lang="cs-CZ" sz="2800" smtClean="0">
                <a:solidFill>
                  <a:prstClr val="white"/>
                </a:solidFill>
              </a:rPr>
              <a:t>rontosarus</a:t>
            </a:r>
            <a:endParaRPr lang="cs-CZ" sz="2800">
              <a:solidFill>
                <a:prstClr val="white"/>
              </a:solidFill>
            </a:endParaRPr>
          </a:p>
        </p:txBody>
      </p:sp>
      <p:pic>
        <p:nvPicPr>
          <p:cNvPr id="3081" name="Picture 9" descr="C:\Users\Kolářová\AppData\Local\Microsoft\Windows\Temporary Internet Files\Content.IE5\S7687CZ2\MC90016289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807400"/>
            <a:ext cx="1835201" cy="1222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32183" y="215749"/>
            <a:ext cx="1130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chemeClr val="accent3"/>
                </a:solidFill>
              </a:rPr>
              <a:t>Řešení</a:t>
            </a:r>
            <a:r>
              <a:rPr lang="cs-CZ">
                <a:solidFill>
                  <a:schemeClr val="accent3"/>
                </a:solidFill>
              </a:rPr>
              <a:t>:</a:t>
            </a:r>
          </a:p>
        </p:txBody>
      </p:sp>
      <p:pic>
        <p:nvPicPr>
          <p:cNvPr id="4098" name="Picture 2" descr="C:\Users\Kolářová\AppData\Local\Microsoft\Windows\Temporary Internet Files\Content.IE5\DE4CGPLA\MC90042459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4702" y="2828430"/>
            <a:ext cx="1981200" cy="125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9214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Ilustrace:</a:t>
            </a:r>
          </a:p>
          <a:p>
            <a:endParaRPr lang="cs-CZ"/>
          </a:p>
          <a:p>
            <a:pPr marL="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876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306</TotalTime>
  <Words>389</Words>
  <Application>Microsoft Office PowerPoint</Application>
  <PresentationFormat>Předvádění na obrazovce (4:3)</PresentationFormat>
  <Paragraphs>99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Došky</vt:lpstr>
      <vt:lpstr>Motiv systému Office</vt:lpstr>
      <vt:lpstr>Prezentace aplikace PowerPoint</vt:lpstr>
      <vt:lpstr>Anotace:</vt:lpstr>
      <vt:lpstr>DINOSAURS</vt:lpstr>
      <vt:lpstr>Obsah:</vt:lpstr>
      <vt:lpstr>Minulý čas prostý /Past simple/</vt:lpstr>
      <vt:lpstr>Prezentace aplikace PowerPoint</vt:lpstr>
      <vt:lpstr>Prezentace aplikace PowerPoint</vt:lpstr>
      <vt:lpstr>Stegosaurus</vt:lpstr>
      <vt:lpstr>1. Čti a překládej:</vt:lpstr>
      <vt:lpstr>Triceratops</vt:lpstr>
      <vt:lpstr>Prezentace aplikace PowerPoint</vt:lpstr>
      <vt:lpstr>Prezentace aplikace PowerPoint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34</cp:revision>
  <dcterms:created xsi:type="dcterms:W3CDTF">2012-04-29T21:18:47Z</dcterms:created>
  <dcterms:modified xsi:type="dcterms:W3CDTF">2012-05-13T13:54:48Z</dcterms:modified>
</cp:coreProperties>
</file>