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sldIdLst>
    <p:sldId id="268" r:id="rId3"/>
    <p:sldId id="266" r:id="rId4"/>
    <p:sldId id="256" r:id="rId5"/>
    <p:sldId id="264" r:id="rId6"/>
    <p:sldId id="262" r:id="rId7"/>
    <p:sldId id="263" r:id="rId8"/>
    <p:sldId id="260" r:id="rId9"/>
    <p:sldId id="257" r:id="rId10"/>
    <p:sldId id="259" r:id="rId11"/>
    <p:sldId id="261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21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 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VY_22_INOVACE_36_The United Kingdom and  Ireland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The United Kingdom and Ireland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smtClean="0"/>
            <a:t>Sada: Anglický jazyk pro 4.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8D9A25B-AFCC-42A7-AF04-2866B74D4C41}" type="presOf" srcId="{445C7998-7549-48B0-BD68-D4F0167F02E5}" destId="{4D19AB04-24FA-40C2-B203-52AE3D15E17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B9FD7E08-99E1-4586-B89A-705075F69D7A}" type="presOf" srcId="{EBC41103-E2E5-4D48-9B4B-425520D3D098}" destId="{F969C235-9271-4D34-B740-D627A121CAD0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6ECF6029-B709-4A85-8FB9-F9A2DCC3A816}" type="presOf" srcId="{019433A1-1324-4DE1-9E6F-32B851095F74}" destId="{E7297F21-D4FD-4A41-AE58-814D01A6B5E7}" srcOrd="1" destOrd="0" presId="urn:microsoft.com/office/officeart/2005/8/layout/target3"/>
    <dgm:cxn modelId="{BFA4277C-F223-4E19-8802-86DF975085A0}" type="presOf" srcId="{445C7998-7549-48B0-BD68-D4F0167F02E5}" destId="{BC35EE03-4121-4EF9-923D-7CB6D30D358D}" srcOrd="0" destOrd="0" presId="urn:microsoft.com/office/officeart/2005/8/layout/target3"/>
    <dgm:cxn modelId="{468F7A57-F507-4238-A566-3EC803D00F59}" type="presOf" srcId="{DAEA276B-ECF9-46F6-A7D3-4693B2D32BC4}" destId="{CDED6FE3-AD8F-4ACC-B6B8-710EDDD97598}" srcOrd="0" destOrd="0" presId="urn:microsoft.com/office/officeart/2005/8/layout/target3"/>
    <dgm:cxn modelId="{2C05EC16-A8CD-4C51-BA74-8A82AC68A6B7}" type="presOf" srcId="{C73C7642-F245-4585-8F88-243F9FAEF6CA}" destId="{97289DF2-90F4-4EC2-A9FC-633B00BAB610}" srcOrd="0" destOrd="0" presId="urn:microsoft.com/office/officeart/2005/8/layout/target3"/>
    <dgm:cxn modelId="{C65D5D20-B148-485E-B6E2-A4C0DDD4626E}" type="presOf" srcId="{FBBFC3EA-9D9D-4F3A-BEA6-9C2C0E46BF20}" destId="{832BF48F-0145-4429-9E02-8FCA946CCE9E}" srcOrd="1" destOrd="0" presId="urn:microsoft.com/office/officeart/2005/8/layout/target3"/>
    <dgm:cxn modelId="{BF3F213A-984A-4E31-AFD6-8EFE6DAB8CF2}" type="presOf" srcId="{DAEA276B-ECF9-46F6-A7D3-4693B2D32BC4}" destId="{F69A1436-182C-465B-AD7F-FE48E0C090C1}" srcOrd="1" destOrd="0" presId="urn:microsoft.com/office/officeart/2005/8/layout/target3"/>
    <dgm:cxn modelId="{212A88F2-4540-47D5-8E24-0194D3503701}" type="presOf" srcId="{39F8B381-5807-488E-AC22-73DD4140ED4A}" destId="{71045F8C-00FA-488E-A7BD-E2E6753D979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06A3A79-9C00-4A4C-850A-937B77DBEA9C}" type="presOf" srcId="{C73C7642-F245-4585-8F88-243F9FAEF6CA}" destId="{AA41A67C-3D3F-4AE9-9E0F-5D7F7BB2E7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A73F3B4E-D5A4-48BF-83B6-96A4CD4C5CFB}" type="presOf" srcId="{FBBFC3EA-9D9D-4F3A-BEA6-9C2C0E46BF20}" destId="{643EA938-EDE0-4533-ACCC-D2BD6F3A527C}" srcOrd="0" destOrd="0" presId="urn:microsoft.com/office/officeart/2005/8/layout/target3"/>
    <dgm:cxn modelId="{7E4B7927-AF5F-4B21-9028-A45E70B2EB53}" type="presOf" srcId="{EBC41103-E2E5-4D48-9B4B-425520D3D098}" destId="{50C2F88D-8688-44C2-A854-691F34009D3B}" srcOrd="0" destOrd="0" presId="urn:microsoft.com/office/officeart/2005/8/layout/target3"/>
    <dgm:cxn modelId="{41E14146-5E55-43C2-A0D8-A9E22A541496}" type="presOf" srcId="{019433A1-1324-4DE1-9E6F-32B851095F74}" destId="{A3817367-F2BC-482F-8832-FA00B51DCCF3}" srcOrd="0" destOrd="0" presId="urn:microsoft.com/office/officeart/2005/8/layout/target3"/>
    <dgm:cxn modelId="{72E47E76-F803-4CE9-BEA1-2E521372F602}" type="presParOf" srcId="{71045F8C-00FA-488E-A7BD-E2E6753D979D}" destId="{3577EC6B-C980-4F34-8C69-4365E7B8FC8C}" srcOrd="0" destOrd="0" presId="urn:microsoft.com/office/officeart/2005/8/layout/target3"/>
    <dgm:cxn modelId="{BB75CF93-5EE7-4671-91C1-E2EF4DFB8FB6}" type="presParOf" srcId="{71045F8C-00FA-488E-A7BD-E2E6753D979D}" destId="{6940EB87-DC1D-4BC3-9408-9AC2E1FFC039}" srcOrd="1" destOrd="0" presId="urn:microsoft.com/office/officeart/2005/8/layout/target3"/>
    <dgm:cxn modelId="{F503203B-046D-4BF4-B807-2C6214C6FE81}" type="presParOf" srcId="{71045F8C-00FA-488E-A7BD-E2E6753D979D}" destId="{BC35EE03-4121-4EF9-923D-7CB6D30D358D}" srcOrd="2" destOrd="0" presId="urn:microsoft.com/office/officeart/2005/8/layout/target3"/>
    <dgm:cxn modelId="{272A615F-8227-49F6-AB5C-D9C91D1D89E6}" type="presParOf" srcId="{71045F8C-00FA-488E-A7BD-E2E6753D979D}" destId="{C95EEA27-3CBF-4645-A92D-9D8AF5C1CBFC}" srcOrd="3" destOrd="0" presId="urn:microsoft.com/office/officeart/2005/8/layout/target3"/>
    <dgm:cxn modelId="{D67F19D4-23D4-41ED-9F97-507D36DD065B}" type="presParOf" srcId="{71045F8C-00FA-488E-A7BD-E2E6753D979D}" destId="{851BB866-B6AE-4566-893F-4C635BA974FC}" srcOrd="4" destOrd="0" presId="urn:microsoft.com/office/officeart/2005/8/layout/target3"/>
    <dgm:cxn modelId="{A29FD636-89C7-4BB1-9576-772E8960F9D4}" type="presParOf" srcId="{71045F8C-00FA-488E-A7BD-E2E6753D979D}" destId="{643EA938-EDE0-4533-ACCC-D2BD6F3A527C}" srcOrd="5" destOrd="0" presId="urn:microsoft.com/office/officeart/2005/8/layout/target3"/>
    <dgm:cxn modelId="{3757270A-4977-4139-99C1-6ABDC6656022}" type="presParOf" srcId="{71045F8C-00FA-488E-A7BD-E2E6753D979D}" destId="{92F31B18-D66D-4CC7-89B9-378928DE877D}" srcOrd="6" destOrd="0" presId="urn:microsoft.com/office/officeart/2005/8/layout/target3"/>
    <dgm:cxn modelId="{44356407-E070-42C4-8CAC-8C45D17E980C}" type="presParOf" srcId="{71045F8C-00FA-488E-A7BD-E2E6753D979D}" destId="{902074E1-B931-4618-97F1-FADBE82E9C3C}" srcOrd="7" destOrd="0" presId="urn:microsoft.com/office/officeart/2005/8/layout/target3"/>
    <dgm:cxn modelId="{1D65F342-CFC8-4F34-8812-CE2A3ADB3A0A}" type="presParOf" srcId="{71045F8C-00FA-488E-A7BD-E2E6753D979D}" destId="{A3817367-F2BC-482F-8832-FA00B51DCCF3}" srcOrd="8" destOrd="0" presId="urn:microsoft.com/office/officeart/2005/8/layout/target3"/>
    <dgm:cxn modelId="{74170E93-539F-4BAE-A36A-B9971513D672}" type="presParOf" srcId="{71045F8C-00FA-488E-A7BD-E2E6753D979D}" destId="{626ABFF6-56C8-4386-B662-68EC364EED9D}" srcOrd="9" destOrd="0" presId="urn:microsoft.com/office/officeart/2005/8/layout/target3"/>
    <dgm:cxn modelId="{36D14F7D-B5F2-4E94-907E-AD50A1EE0C2C}" type="presParOf" srcId="{71045F8C-00FA-488E-A7BD-E2E6753D979D}" destId="{6DB11F1C-D028-4800-9625-6611CA9DE6D4}" srcOrd="10" destOrd="0" presId="urn:microsoft.com/office/officeart/2005/8/layout/target3"/>
    <dgm:cxn modelId="{0EB8C196-9DC3-49EF-BC61-09178E5B2F9F}" type="presParOf" srcId="{71045F8C-00FA-488E-A7BD-E2E6753D979D}" destId="{CDED6FE3-AD8F-4ACC-B6B8-710EDDD97598}" srcOrd="11" destOrd="0" presId="urn:microsoft.com/office/officeart/2005/8/layout/target3"/>
    <dgm:cxn modelId="{661E624F-F1F2-4E99-B358-6FD32396FA5E}" type="presParOf" srcId="{71045F8C-00FA-488E-A7BD-E2E6753D979D}" destId="{397AC6D7-84A6-4150-958F-83C92D9ACF38}" srcOrd="12" destOrd="0" presId="urn:microsoft.com/office/officeart/2005/8/layout/target3"/>
    <dgm:cxn modelId="{A7F4D25B-7D43-4469-9938-735926BD4F97}" type="presParOf" srcId="{71045F8C-00FA-488E-A7BD-E2E6753D979D}" destId="{D7419528-33A6-416D-9E64-B3F7915C5149}" srcOrd="13" destOrd="0" presId="urn:microsoft.com/office/officeart/2005/8/layout/target3"/>
    <dgm:cxn modelId="{398DF9C8-E39C-42AF-8687-87934F940194}" type="presParOf" srcId="{71045F8C-00FA-488E-A7BD-E2E6753D979D}" destId="{97289DF2-90F4-4EC2-A9FC-633B00BAB610}" srcOrd="14" destOrd="0" presId="urn:microsoft.com/office/officeart/2005/8/layout/target3"/>
    <dgm:cxn modelId="{AE926606-A19D-4591-8B99-1525AECF831B}" type="presParOf" srcId="{71045F8C-00FA-488E-A7BD-E2E6753D979D}" destId="{234EBA9D-95B4-4C20-A84E-6F65F1085DC6}" srcOrd="15" destOrd="0" presId="urn:microsoft.com/office/officeart/2005/8/layout/target3"/>
    <dgm:cxn modelId="{9DEE01F8-988E-45BF-A792-5AAA1D403560}" type="presParOf" srcId="{71045F8C-00FA-488E-A7BD-E2E6753D979D}" destId="{12255512-213F-41DF-90A6-8B4CD74A2B52}" srcOrd="16" destOrd="0" presId="urn:microsoft.com/office/officeart/2005/8/layout/target3"/>
    <dgm:cxn modelId="{D2957DF0-AB4B-4D3F-81AA-5209410A2BF4}" type="presParOf" srcId="{71045F8C-00FA-488E-A7BD-E2E6753D979D}" destId="{50C2F88D-8688-44C2-A854-691F34009D3B}" srcOrd="17" destOrd="0" presId="urn:microsoft.com/office/officeart/2005/8/layout/target3"/>
    <dgm:cxn modelId="{ED9BBB6C-8E7E-4954-AD8F-1FC506DC14BE}" type="presParOf" srcId="{71045F8C-00FA-488E-A7BD-E2E6753D979D}" destId="{4D19AB04-24FA-40C2-B203-52AE3D15E171}" srcOrd="18" destOrd="0" presId="urn:microsoft.com/office/officeart/2005/8/layout/target3"/>
    <dgm:cxn modelId="{E4221A20-E516-4551-B700-B20E91E6E9D2}" type="presParOf" srcId="{71045F8C-00FA-488E-A7BD-E2E6753D979D}" destId="{832BF48F-0145-4429-9E02-8FCA946CCE9E}" srcOrd="19" destOrd="0" presId="urn:microsoft.com/office/officeart/2005/8/layout/target3"/>
    <dgm:cxn modelId="{F050F095-B4ED-4D6A-BE26-460EA5E2AD8C}" type="presParOf" srcId="{71045F8C-00FA-488E-A7BD-E2E6753D979D}" destId="{E7297F21-D4FD-4A41-AE58-814D01A6B5E7}" srcOrd="20" destOrd="0" presId="urn:microsoft.com/office/officeart/2005/8/layout/target3"/>
    <dgm:cxn modelId="{468A60C2-4108-4473-8238-E718B050857B}" type="presParOf" srcId="{71045F8C-00FA-488E-A7BD-E2E6753D979D}" destId="{F69A1436-182C-465B-AD7F-FE48E0C090C1}" srcOrd="21" destOrd="0" presId="urn:microsoft.com/office/officeart/2005/8/layout/target3"/>
    <dgm:cxn modelId="{73BB9C4C-BC12-4630-AABF-CB41A0A7FA45}" type="presParOf" srcId="{71045F8C-00FA-488E-A7BD-E2E6753D979D}" destId="{AA41A67C-3D3F-4AE9-9E0F-5D7F7BB2E741}" srcOrd="22" destOrd="0" presId="urn:microsoft.com/office/officeart/2005/8/layout/target3"/>
    <dgm:cxn modelId="{3AB58501-AF37-4978-9D59-4920B0095D79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8DC8134-3F72-4359-9709-5FFE5CBFEB33}" type="doc">
      <dgm:prSet loTypeId="urn:microsoft.com/office/officeart/2005/8/layout/chevron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65AA139B-028B-4C49-83E1-70315E24869A}">
      <dgm:prSet phldrT="[Text]"/>
      <dgm:spPr/>
      <dgm:t>
        <a:bodyPr/>
        <a:lstStyle/>
        <a:p>
          <a:r>
            <a:rPr lang="cs-CZ" smtClean="0"/>
            <a:t>1.</a:t>
          </a:r>
          <a:endParaRPr lang="cs-CZ"/>
        </a:p>
      </dgm:t>
    </dgm:pt>
    <dgm:pt modelId="{18D29918-F1E0-4CA4-AC50-4208E8356E59}" type="parTrans" cxnId="{359047CB-9C7E-4AED-8DC9-7B026C84FDD2}">
      <dgm:prSet/>
      <dgm:spPr/>
      <dgm:t>
        <a:bodyPr/>
        <a:lstStyle/>
        <a:p>
          <a:endParaRPr lang="cs-CZ"/>
        </a:p>
      </dgm:t>
    </dgm:pt>
    <dgm:pt modelId="{9758CC37-659A-4E16-A9F3-75ACC29270B9}" type="sibTrans" cxnId="{359047CB-9C7E-4AED-8DC9-7B026C84FDD2}">
      <dgm:prSet/>
      <dgm:spPr/>
      <dgm:t>
        <a:bodyPr/>
        <a:lstStyle/>
        <a:p>
          <a:endParaRPr lang="cs-CZ"/>
        </a:p>
      </dgm:t>
    </dgm:pt>
    <dgm:pt modelId="{FF378193-E27B-46C3-9921-146A6CA656D8}">
      <dgm:prSet phldrT="[Text]"/>
      <dgm:spPr/>
      <dgm:t>
        <a:bodyPr/>
        <a:lstStyle/>
        <a:p>
          <a:r>
            <a:rPr lang="cs-CZ" smtClean="0"/>
            <a:t>The United Kingdom and Ireland</a:t>
          </a:r>
          <a:endParaRPr lang="cs-CZ"/>
        </a:p>
      </dgm:t>
    </dgm:pt>
    <dgm:pt modelId="{0EEDA494-D70B-444F-9A1F-C96958C80130}" type="parTrans" cxnId="{9DB9216B-D35A-4DEC-AAD2-797A5802A8A3}">
      <dgm:prSet/>
      <dgm:spPr/>
      <dgm:t>
        <a:bodyPr/>
        <a:lstStyle/>
        <a:p>
          <a:endParaRPr lang="cs-CZ"/>
        </a:p>
      </dgm:t>
    </dgm:pt>
    <dgm:pt modelId="{F4239FEA-390A-4886-A5E5-9D9F6013CF63}" type="sibTrans" cxnId="{9DB9216B-D35A-4DEC-AAD2-797A5802A8A3}">
      <dgm:prSet/>
      <dgm:spPr/>
      <dgm:t>
        <a:bodyPr/>
        <a:lstStyle/>
        <a:p>
          <a:endParaRPr lang="cs-CZ"/>
        </a:p>
      </dgm:t>
    </dgm:pt>
    <dgm:pt modelId="{66DF3154-448F-4824-8B2C-AD8DEE040352}">
      <dgm:prSet phldrT="[Text]"/>
      <dgm:spPr/>
      <dgm:t>
        <a:bodyPr/>
        <a:lstStyle/>
        <a:p>
          <a:r>
            <a:rPr lang="cs-CZ" smtClean="0"/>
            <a:t>2.</a:t>
          </a:r>
          <a:endParaRPr lang="cs-CZ"/>
        </a:p>
      </dgm:t>
    </dgm:pt>
    <dgm:pt modelId="{DC3C1D1F-79E4-42FE-9A98-BBF1DD4366AA}" type="parTrans" cxnId="{EA335A88-AA96-44E4-93B5-0992E2940A6F}">
      <dgm:prSet/>
      <dgm:spPr/>
      <dgm:t>
        <a:bodyPr/>
        <a:lstStyle/>
        <a:p>
          <a:endParaRPr lang="cs-CZ"/>
        </a:p>
      </dgm:t>
    </dgm:pt>
    <dgm:pt modelId="{D8F541A9-56D2-40C7-ACF8-6E6AB953FAD6}" type="sibTrans" cxnId="{EA335A88-AA96-44E4-93B5-0992E2940A6F}">
      <dgm:prSet/>
      <dgm:spPr/>
      <dgm:t>
        <a:bodyPr/>
        <a:lstStyle/>
        <a:p>
          <a:endParaRPr lang="cs-CZ"/>
        </a:p>
      </dgm:t>
    </dgm:pt>
    <dgm:pt modelId="{9153F866-BF89-4799-898D-D82B8360143F}">
      <dgm:prSet phldrT="[Text]"/>
      <dgm:spPr/>
      <dgm:t>
        <a:bodyPr/>
        <a:lstStyle/>
        <a:p>
          <a:r>
            <a:rPr lang="cs-CZ" smtClean="0"/>
            <a:t>Maps</a:t>
          </a:r>
          <a:endParaRPr lang="cs-CZ"/>
        </a:p>
      </dgm:t>
    </dgm:pt>
    <dgm:pt modelId="{207810EF-A47C-4A71-B6BA-982CA529D39D}" type="parTrans" cxnId="{4F94F078-CDB0-413B-A252-145188D10535}">
      <dgm:prSet/>
      <dgm:spPr/>
      <dgm:t>
        <a:bodyPr/>
        <a:lstStyle/>
        <a:p>
          <a:endParaRPr lang="cs-CZ"/>
        </a:p>
      </dgm:t>
    </dgm:pt>
    <dgm:pt modelId="{D5D800C3-4B52-476E-A684-8A2574824C36}" type="sibTrans" cxnId="{4F94F078-CDB0-413B-A252-145188D10535}">
      <dgm:prSet/>
      <dgm:spPr/>
      <dgm:t>
        <a:bodyPr/>
        <a:lstStyle/>
        <a:p>
          <a:endParaRPr lang="cs-CZ"/>
        </a:p>
      </dgm:t>
    </dgm:pt>
    <dgm:pt modelId="{9EF25C95-02BD-4844-90C0-E0A84747D9FE}">
      <dgm:prSet phldrT="[Text]"/>
      <dgm:spPr/>
      <dgm:t>
        <a:bodyPr/>
        <a:lstStyle/>
        <a:p>
          <a:r>
            <a:rPr lang="cs-CZ" smtClean="0"/>
            <a:t>6.</a:t>
          </a:r>
          <a:endParaRPr lang="cs-CZ"/>
        </a:p>
      </dgm:t>
    </dgm:pt>
    <dgm:pt modelId="{9282245B-D611-4E95-A457-B3EC8A7386A3}" type="parTrans" cxnId="{9998CF3A-0E2A-45D4-A326-5C74251B65C0}">
      <dgm:prSet/>
      <dgm:spPr/>
      <dgm:t>
        <a:bodyPr/>
        <a:lstStyle/>
        <a:p>
          <a:endParaRPr lang="cs-CZ"/>
        </a:p>
      </dgm:t>
    </dgm:pt>
    <dgm:pt modelId="{7CF5799B-A0EF-4EB4-826A-C8265F4C92BE}" type="sibTrans" cxnId="{9998CF3A-0E2A-45D4-A326-5C74251B65C0}">
      <dgm:prSet/>
      <dgm:spPr/>
      <dgm:t>
        <a:bodyPr/>
        <a:lstStyle/>
        <a:p>
          <a:endParaRPr lang="cs-CZ"/>
        </a:p>
      </dgm:t>
    </dgm:pt>
    <dgm:pt modelId="{401F87B9-84E3-44D6-BF7D-F77DC4C094DA}">
      <dgm:prSet phldrT="[Text]"/>
      <dgm:spPr/>
      <dgm:t>
        <a:bodyPr/>
        <a:lstStyle/>
        <a:p>
          <a:r>
            <a:rPr lang="cs-CZ" smtClean="0"/>
            <a:t>Fill the table</a:t>
          </a:r>
          <a:endParaRPr lang="cs-CZ"/>
        </a:p>
      </dgm:t>
    </dgm:pt>
    <dgm:pt modelId="{941C52D4-F8A1-4ADC-B6A5-EB9CC5DB498B}" type="parTrans" cxnId="{F0B5F1B3-EB06-466A-ADD1-12DAA716C1F0}">
      <dgm:prSet/>
      <dgm:spPr/>
      <dgm:t>
        <a:bodyPr/>
        <a:lstStyle/>
        <a:p>
          <a:endParaRPr lang="cs-CZ"/>
        </a:p>
      </dgm:t>
    </dgm:pt>
    <dgm:pt modelId="{63542D22-B9BA-43F7-933E-5F5B515DCD67}" type="sibTrans" cxnId="{F0B5F1B3-EB06-466A-ADD1-12DAA716C1F0}">
      <dgm:prSet/>
      <dgm:spPr/>
      <dgm:t>
        <a:bodyPr/>
        <a:lstStyle/>
        <a:p>
          <a:endParaRPr lang="cs-CZ"/>
        </a:p>
      </dgm:t>
    </dgm:pt>
    <dgm:pt modelId="{60F9E388-E586-4F1A-B3CA-B824EE61C4EA}">
      <dgm:prSet/>
      <dgm:spPr/>
      <dgm:t>
        <a:bodyPr/>
        <a:lstStyle/>
        <a:p>
          <a:r>
            <a:rPr lang="cs-CZ" smtClean="0"/>
            <a:t>3.</a:t>
          </a:r>
          <a:endParaRPr lang="cs-CZ"/>
        </a:p>
      </dgm:t>
    </dgm:pt>
    <dgm:pt modelId="{ECF8DC6C-C9CE-461F-BC7D-68B3EA123B7A}" type="parTrans" cxnId="{53AB72C0-0E19-42DD-B57B-2808AC47ED5F}">
      <dgm:prSet/>
      <dgm:spPr/>
      <dgm:t>
        <a:bodyPr/>
        <a:lstStyle/>
        <a:p>
          <a:endParaRPr lang="cs-CZ"/>
        </a:p>
      </dgm:t>
    </dgm:pt>
    <dgm:pt modelId="{1D5BF90B-EDF3-4EFC-A55F-27E5D0BF510D}" type="sibTrans" cxnId="{53AB72C0-0E19-42DD-B57B-2808AC47ED5F}">
      <dgm:prSet/>
      <dgm:spPr/>
      <dgm:t>
        <a:bodyPr/>
        <a:lstStyle/>
        <a:p>
          <a:endParaRPr lang="cs-CZ"/>
        </a:p>
      </dgm:t>
    </dgm:pt>
    <dgm:pt modelId="{6BCD4A78-BB6D-421A-A6BD-48E619B98FC6}">
      <dgm:prSet/>
      <dgm:spPr/>
      <dgm:t>
        <a:bodyPr/>
        <a:lstStyle/>
        <a:p>
          <a:r>
            <a:rPr lang="cs-CZ" smtClean="0"/>
            <a:t>4.</a:t>
          </a:r>
          <a:endParaRPr lang="cs-CZ"/>
        </a:p>
      </dgm:t>
    </dgm:pt>
    <dgm:pt modelId="{BFFB4B87-CFF7-4FA3-ACA1-F7882F58A1C4}" type="parTrans" cxnId="{07A33975-85F9-431C-A540-F38646D8CBB4}">
      <dgm:prSet/>
      <dgm:spPr/>
      <dgm:t>
        <a:bodyPr/>
        <a:lstStyle/>
        <a:p>
          <a:endParaRPr lang="cs-CZ"/>
        </a:p>
      </dgm:t>
    </dgm:pt>
    <dgm:pt modelId="{67231896-8366-401F-BB6A-7D4D67C55754}" type="sibTrans" cxnId="{07A33975-85F9-431C-A540-F38646D8CBB4}">
      <dgm:prSet/>
      <dgm:spPr/>
      <dgm:t>
        <a:bodyPr/>
        <a:lstStyle/>
        <a:p>
          <a:endParaRPr lang="cs-CZ"/>
        </a:p>
      </dgm:t>
    </dgm:pt>
    <dgm:pt modelId="{7EC9C955-5754-4C5A-A304-7294A5D70A9C}">
      <dgm:prSet/>
      <dgm:spPr/>
      <dgm:t>
        <a:bodyPr/>
        <a:lstStyle/>
        <a:p>
          <a:r>
            <a:rPr lang="cs-CZ" smtClean="0"/>
            <a:t>5.</a:t>
          </a:r>
          <a:endParaRPr lang="cs-CZ"/>
        </a:p>
      </dgm:t>
    </dgm:pt>
    <dgm:pt modelId="{E6500883-253C-4DBB-904D-CC82A043BFD2}" type="parTrans" cxnId="{7A5E612C-9DD4-416C-87AC-67E89B4A5E36}">
      <dgm:prSet/>
      <dgm:spPr/>
      <dgm:t>
        <a:bodyPr/>
        <a:lstStyle/>
        <a:p>
          <a:endParaRPr lang="cs-CZ"/>
        </a:p>
      </dgm:t>
    </dgm:pt>
    <dgm:pt modelId="{D2850770-FB8D-47CC-9E11-90ADA8C197C5}" type="sibTrans" cxnId="{7A5E612C-9DD4-416C-87AC-67E89B4A5E36}">
      <dgm:prSet/>
      <dgm:spPr/>
      <dgm:t>
        <a:bodyPr/>
        <a:lstStyle/>
        <a:p>
          <a:endParaRPr lang="cs-CZ"/>
        </a:p>
      </dgm:t>
    </dgm:pt>
    <dgm:pt modelId="{20317F31-F2A6-48FF-B07F-15D7D50BE854}">
      <dgm:prSet/>
      <dgm:spPr/>
      <dgm:t>
        <a:bodyPr/>
        <a:lstStyle/>
        <a:p>
          <a:r>
            <a:rPr lang="cs-CZ" smtClean="0"/>
            <a:t>Flags</a:t>
          </a:r>
          <a:endParaRPr lang="cs-CZ"/>
        </a:p>
      </dgm:t>
    </dgm:pt>
    <dgm:pt modelId="{43C9872B-54E8-4AF6-90FB-2890DBFDD8C4}" type="parTrans" cxnId="{6C0E277C-C8F7-4A4A-9986-905A893AF80A}">
      <dgm:prSet/>
      <dgm:spPr/>
      <dgm:t>
        <a:bodyPr/>
        <a:lstStyle/>
        <a:p>
          <a:endParaRPr lang="cs-CZ"/>
        </a:p>
      </dgm:t>
    </dgm:pt>
    <dgm:pt modelId="{A4547E9F-C5C2-4F7E-A7EC-5C6088C6C17B}" type="sibTrans" cxnId="{6C0E277C-C8F7-4A4A-9986-905A893AF80A}">
      <dgm:prSet/>
      <dgm:spPr/>
      <dgm:t>
        <a:bodyPr/>
        <a:lstStyle/>
        <a:p>
          <a:endParaRPr lang="cs-CZ"/>
        </a:p>
      </dgm:t>
    </dgm:pt>
    <dgm:pt modelId="{AACFB833-2340-4284-841E-CBAF9BB617A5}">
      <dgm:prSet/>
      <dgm:spPr/>
      <dgm:t>
        <a:bodyPr/>
        <a:lstStyle/>
        <a:p>
          <a:r>
            <a:rPr lang="cs-CZ" smtClean="0"/>
            <a:t>England</a:t>
          </a:r>
          <a:endParaRPr lang="cs-CZ"/>
        </a:p>
      </dgm:t>
    </dgm:pt>
    <dgm:pt modelId="{62C79BCB-FDCF-4C07-A6F7-5E53DA255504}" type="parTrans" cxnId="{DAE3F395-AE35-4BD6-8030-C7D8F152C17F}">
      <dgm:prSet/>
      <dgm:spPr/>
      <dgm:t>
        <a:bodyPr/>
        <a:lstStyle/>
        <a:p>
          <a:endParaRPr lang="cs-CZ"/>
        </a:p>
      </dgm:t>
    </dgm:pt>
    <dgm:pt modelId="{1AB1453A-0841-4159-9C38-54F616AA836A}" type="sibTrans" cxnId="{DAE3F395-AE35-4BD6-8030-C7D8F152C17F}">
      <dgm:prSet/>
      <dgm:spPr/>
      <dgm:t>
        <a:bodyPr/>
        <a:lstStyle/>
        <a:p>
          <a:endParaRPr lang="cs-CZ"/>
        </a:p>
      </dgm:t>
    </dgm:pt>
    <dgm:pt modelId="{300A183C-27C9-4DB9-AE7C-09DEA6A1A7D2}">
      <dgm:prSet/>
      <dgm:spPr/>
      <dgm:t>
        <a:bodyPr/>
        <a:lstStyle/>
        <a:p>
          <a:r>
            <a:rPr lang="cs-CZ" smtClean="0"/>
            <a:t>London</a:t>
          </a:r>
          <a:endParaRPr lang="cs-CZ"/>
        </a:p>
      </dgm:t>
    </dgm:pt>
    <dgm:pt modelId="{019A3C59-FDC5-4893-9110-9E3E3BA58E36}" type="parTrans" cxnId="{66CB1EE9-7BB2-4FAE-88EA-E0E0A54A64F3}">
      <dgm:prSet/>
      <dgm:spPr/>
      <dgm:t>
        <a:bodyPr/>
        <a:lstStyle/>
        <a:p>
          <a:endParaRPr lang="cs-CZ"/>
        </a:p>
      </dgm:t>
    </dgm:pt>
    <dgm:pt modelId="{893A2434-B2B2-401F-8901-3FBAE5524FA4}" type="sibTrans" cxnId="{66CB1EE9-7BB2-4FAE-88EA-E0E0A54A64F3}">
      <dgm:prSet/>
      <dgm:spPr/>
      <dgm:t>
        <a:bodyPr/>
        <a:lstStyle/>
        <a:p>
          <a:endParaRPr lang="cs-CZ"/>
        </a:p>
      </dgm:t>
    </dgm:pt>
    <dgm:pt modelId="{A4B1621B-9FA7-49CF-89C9-FD96423C5B2B}" type="pres">
      <dgm:prSet presAssocID="{68DC8134-3F72-4359-9709-5FFE5CBFEB33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2A2C244-EF54-478B-9515-6CC44DA92BDB}" type="pres">
      <dgm:prSet presAssocID="{65AA139B-028B-4C49-83E1-70315E24869A}" presName="composite" presStyleCnt="0"/>
      <dgm:spPr/>
    </dgm:pt>
    <dgm:pt modelId="{CF11836E-764F-4499-A41D-12797F276FE0}" type="pres">
      <dgm:prSet presAssocID="{65AA139B-028B-4C49-83E1-70315E24869A}" presName="parentText" presStyleLbl="alignNode1" presStyleIdx="0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E4425B7-DD3F-40EA-B786-E7044337452B}" type="pres">
      <dgm:prSet presAssocID="{65AA139B-028B-4C49-83E1-70315E24869A}" presName="descendantText" presStyleLbl="alignAcc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533E43-A17C-4504-A95B-AA2EB23C0EC7}" type="pres">
      <dgm:prSet presAssocID="{9758CC37-659A-4E16-A9F3-75ACC29270B9}" presName="sp" presStyleCnt="0"/>
      <dgm:spPr/>
    </dgm:pt>
    <dgm:pt modelId="{69BD696B-CB61-4794-A721-137B18E28675}" type="pres">
      <dgm:prSet presAssocID="{66DF3154-448F-4824-8B2C-AD8DEE040352}" presName="composite" presStyleCnt="0"/>
      <dgm:spPr/>
    </dgm:pt>
    <dgm:pt modelId="{E0574902-4295-4F1F-AB6B-2F634B0F4F51}" type="pres">
      <dgm:prSet presAssocID="{66DF3154-448F-4824-8B2C-AD8DEE040352}" presName="parentText" presStyleLbl="alignNode1" presStyleIdx="1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6B0BF9-497E-4D10-A100-C248D9611C41}" type="pres">
      <dgm:prSet presAssocID="{66DF3154-448F-4824-8B2C-AD8DEE040352}" presName="descendantText" presStyleLbl="alignAcc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F22424A-97AD-4656-8FEC-5E539CF42AB3}" type="pres">
      <dgm:prSet presAssocID="{D8F541A9-56D2-40C7-ACF8-6E6AB953FAD6}" presName="sp" presStyleCnt="0"/>
      <dgm:spPr/>
    </dgm:pt>
    <dgm:pt modelId="{9E711ACD-DAE6-472F-9B65-E70EF629112A}" type="pres">
      <dgm:prSet presAssocID="{60F9E388-E586-4F1A-B3CA-B824EE61C4EA}" presName="composite" presStyleCnt="0"/>
      <dgm:spPr/>
    </dgm:pt>
    <dgm:pt modelId="{61724803-20BE-43D3-ABB3-8ADB17B5D957}" type="pres">
      <dgm:prSet presAssocID="{60F9E388-E586-4F1A-B3CA-B824EE61C4EA}" presName="parentText" presStyleLbl="alignNode1" presStyleIdx="2" presStyleCnt="6" custLinFactNeighborX="-12270" custLinFactNeighborY="391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AF254C4-46E1-437B-B9FE-3A7DD1CD3508}" type="pres">
      <dgm:prSet presAssocID="{60F9E388-E586-4F1A-B3CA-B824EE61C4EA}" presName="descendantText" presStyleLbl="alignAcc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5E8CFE-A155-4EF8-BB35-2D346FD98F02}" type="pres">
      <dgm:prSet presAssocID="{1D5BF90B-EDF3-4EFC-A55F-27E5D0BF510D}" presName="sp" presStyleCnt="0"/>
      <dgm:spPr/>
    </dgm:pt>
    <dgm:pt modelId="{0ADD6A0D-0378-486F-B759-F604249F8554}" type="pres">
      <dgm:prSet presAssocID="{6BCD4A78-BB6D-421A-A6BD-48E619B98FC6}" presName="composite" presStyleCnt="0"/>
      <dgm:spPr/>
    </dgm:pt>
    <dgm:pt modelId="{0078082F-7EC2-45A5-878F-01EAF9A86FD8}" type="pres">
      <dgm:prSet presAssocID="{6BCD4A78-BB6D-421A-A6BD-48E619B98FC6}" presName="parentText" presStyleLbl="alignNode1" presStyleIdx="3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86BC87-6D98-4B43-822C-41836FDD431B}" type="pres">
      <dgm:prSet presAssocID="{6BCD4A78-BB6D-421A-A6BD-48E619B98FC6}" presName="descendantText" presStyleLbl="alignAcc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665B6DB-4D0D-404A-9E14-D034A3BF625A}" type="pres">
      <dgm:prSet presAssocID="{67231896-8366-401F-BB6A-7D4D67C55754}" presName="sp" presStyleCnt="0"/>
      <dgm:spPr/>
    </dgm:pt>
    <dgm:pt modelId="{334E381F-CBF3-4BEE-BA59-CDCEE1EDC06B}" type="pres">
      <dgm:prSet presAssocID="{7EC9C955-5754-4C5A-A304-7294A5D70A9C}" presName="composite" presStyleCnt="0"/>
      <dgm:spPr/>
    </dgm:pt>
    <dgm:pt modelId="{CEA90349-C873-46A1-A17F-F7E8EF7CF16C}" type="pres">
      <dgm:prSet presAssocID="{7EC9C955-5754-4C5A-A304-7294A5D70A9C}" presName="parentText" presStyleLbl="alignNode1" presStyleIdx="4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9893735-35E3-44BE-99D2-15EBBB732B9E}" type="pres">
      <dgm:prSet presAssocID="{7EC9C955-5754-4C5A-A304-7294A5D70A9C}" presName="descendantText" presStyleLbl="alignAcc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B19969-FCFC-49DA-A208-64643CE0D78A}" type="pres">
      <dgm:prSet presAssocID="{D2850770-FB8D-47CC-9E11-90ADA8C197C5}" presName="sp" presStyleCnt="0"/>
      <dgm:spPr/>
    </dgm:pt>
    <dgm:pt modelId="{E1AAC81D-40B6-420B-8694-C6E731B2E2E6}" type="pres">
      <dgm:prSet presAssocID="{9EF25C95-02BD-4844-90C0-E0A84747D9FE}" presName="composite" presStyleCnt="0"/>
      <dgm:spPr/>
    </dgm:pt>
    <dgm:pt modelId="{9443ABE3-E6CB-4DE0-8215-C45B358F9C29}" type="pres">
      <dgm:prSet presAssocID="{9EF25C95-02BD-4844-90C0-E0A84747D9FE}" presName="parentText" presStyleLbl="alignNode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38E4E5-A051-466D-9F34-ABF508D35331}" type="pres">
      <dgm:prSet presAssocID="{9EF25C95-02BD-4844-90C0-E0A84747D9FE}" presName="descendantText" presStyleLbl="alignAcc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685EBD1-3E76-4A7A-9257-32BFEA54F2A4}" type="presOf" srcId="{20317F31-F2A6-48FF-B07F-15D7D50BE854}" destId="{DAF254C4-46E1-437B-B9FE-3A7DD1CD3508}" srcOrd="0" destOrd="0" presId="urn:microsoft.com/office/officeart/2005/8/layout/chevron2"/>
    <dgm:cxn modelId="{F947B77D-1E69-4484-98FE-0CD9E01E83E9}" type="presOf" srcId="{9153F866-BF89-4799-898D-D82B8360143F}" destId="{5A6B0BF9-497E-4D10-A100-C248D9611C41}" srcOrd="0" destOrd="0" presId="urn:microsoft.com/office/officeart/2005/8/layout/chevron2"/>
    <dgm:cxn modelId="{7A5E612C-9DD4-416C-87AC-67E89B4A5E36}" srcId="{68DC8134-3F72-4359-9709-5FFE5CBFEB33}" destId="{7EC9C955-5754-4C5A-A304-7294A5D70A9C}" srcOrd="4" destOrd="0" parTransId="{E6500883-253C-4DBB-904D-CC82A043BFD2}" sibTransId="{D2850770-FB8D-47CC-9E11-90ADA8C197C5}"/>
    <dgm:cxn modelId="{B3663374-D4CB-493F-84ED-DF5F18FCEE8E}" type="presOf" srcId="{7EC9C955-5754-4C5A-A304-7294A5D70A9C}" destId="{CEA90349-C873-46A1-A17F-F7E8EF7CF16C}" srcOrd="0" destOrd="0" presId="urn:microsoft.com/office/officeart/2005/8/layout/chevron2"/>
    <dgm:cxn modelId="{0E940066-9D05-4049-82A3-EFE040E6E024}" type="presOf" srcId="{AACFB833-2340-4284-841E-CBAF9BB617A5}" destId="{C786BC87-6D98-4B43-822C-41836FDD431B}" srcOrd="0" destOrd="0" presId="urn:microsoft.com/office/officeart/2005/8/layout/chevron2"/>
    <dgm:cxn modelId="{F0B5F1B3-EB06-466A-ADD1-12DAA716C1F0}" srcId="{9EF25C95-02BD-4844-90C0-E0A84747D9FE}" destId="{401F87B9-84E3-44D6-BF7D-F77DC4C094DA}" srcOrd="0" destOrd="0" parTransId="{941C52D4-F8A1-4ADC-B6A5-EB9CC5DB498B}" sibTransId="{63542D22-B9BA-43F7-933E-5F5B515DCD67}"/>
    <dgm:cxn modelId="{6C0E277C-C8F7-4A4A-9986-905A893AF80A}" srcId="{60F9E388-E586-4F1A-B3CA-B824EE61C4EA}" destId="{20317F31-F2A6-48FF-B07F-15D7D50BE854}" srcOrd="0" destOrd="0" parTransId="{43C9872B-54E8-4AF6-90FB-2890DBFDD8C4}" sibTransId="{A4547E9F-C5C2-4F7E-A7EC-5C6088C6C17B}"/>
    <dgm:cxn modelId="{95CBFE05-1D9F-4D08-ADEA-04ADEB399D5F}" type="presOf" srcId="{FF378193-E27B-46C3-9921-146A6CA656D8}" destId="{7E4425B7-DD3F-40EA-B786-E7044337452B}" srcOrd="0" destOrd="0" presId="urn:microsoft.com/office/officeart/2005/8/layout/chevron2"/>
    <dgm:cxn modelId="{48CC6953-E6FD-44A1-B464-CBACC9BE4F26}" type="presOf" srcId="{65AA139B-028B-4C49-83E1-70315E24869A}" destId="{CF11836E-764F-4499-A41D-12797F276FE0}" srcOrd="0" destOrd="0" presId="urn:microsoft.com/office/officeart/2005/8/layout/chevron2"/>
    <dgm:cxn modelId="{359047CB-9C7E-4AED-8DC9-7B026C84FDD2}" srcId="{68DC8134-3F72-4359-9709-5FFE5CBFEB33}" destId="{65AA139B-028B-4C49-83E1-70315E24869A}" srcOrd="0" destOrd="0" parTransId="{18D29918-F1E0-4CA4-AC50-4208E8356E59}" sibTransId="{9758CC37-659A-4E16-A9F3-75ACC29270B9}"/>
    <dgm:cxn modelId="{5FFDDDDD-CE7C-4F3C-A6E4-21E5C9E0D3DB}" type="presOf" srcId="{9EF25C95-02BD-4844-90C0-E0A84747D9FE}" destId="{9443ABE3-E6CB-4DE0-8215-C45B358F9C29}" srcOrd="0" destOrd="0" presId="urn:microsoft.com/office/officeart/2005/8/layout/chevron2"/>
    <dgm:cxn modelId="{2F10D672-38ED-463B-BD71-380A1B76EA12}" type="presOf" srcId="{300A183C-27C9-4DB9-AE7C-09DEA6A1A7D2}" destId="{79893735-35E3-44BE-99D2-15EBBB732B9E}" srcOrd="0" destOrd="0" presId="urn:microsoft.com/office/officeart/2005/8/layout/chevron2"/>
    <dgm:cxn modelId="{66CB1EE9-7BB2-4FAE-88EA-E0E0A54A64F3}" srcId="{7EC9C955-5754-4C5A-A304-7294A5D70A9C}" destId="{300A183C-27C9-4DB9-AE7C-09DEA6A1A7D2}" srcOrd="0" destOrd="0" parTransId="{019A3C59-FDC5-4893-9110-9E3E3BA58E36}" sibTransId="{893A2434-B2B2-401F-8901-3FBAE5524FA4}"/>
    <dgm:cxn modelId="{D02FE60C-06AE-4C17-9100-F69B88573208}" type="presOf" srcId="{6BCD4A78-BB6D-421A-A6BD-48E619B98FC6}" destId="{0078082F-7EC2-45A5-878F-01EAF9A86FD8}" srcOrd="0" destOrd="0" presId="urn:microsoft.com/office/officeart/2005/8/layout/chevron2"/>
    <dgm:cxn modelId="{E6B4D39F-5D1D-4ABA-9C70-FF43FA715EDC}" type="presOf" srcId="{60F9E388-E586-4F1A-B3CA-B824EE61C4EA}" destId="{61724803-20BE-43D3-ABB3-8ADB17B5D957}" srcOrd="0" destOrd="0" presId="urn:microsoft.com/office/officeart/2005/8/layout/chevron2"/>
    <dgm:cxn modelId="{9DB9216B-D35A-4DEC-AAD2-797A5802A8A3}" srcId="{65AA139B-028B-4C49-83E1-70315E24869A}" destId="{FF378193-E27B-46C3-9921-146A6CA656D8}" srcOrd="0" destOrd="0" parTransId="{0EEDA494-D70B-444F-9A1F-C96958C80130}" sibTransId="{F4239FEA-390A-4886-A5E5-9D9F6013CF63}"/>
    <dgm:cxn modelId="{9998CF3A-0E2A-45D4-A326-5C74251B65C0}" srcId="{68DC8134-3F72-4359-9709-5FFE5CBFEB33}" destId="{9EF25C95-02BD-4844-90C0-E0A84747D9FE}" srcOrd="5" destOrd="0" parTransId="{9282245B-D611-4E95-A457-B3EC8A7386A3}" sibTransId="{7CF5799B-A0EF-4EB4-826A-C8265F4C92BE}"/>
    <dgm:cxn modelId="{74510065-F111-4412-A3E4-AB6C1B26DFF7}" type="presOf" srcId="{401F87B9-84E3-44D6-BF7D-F77DC4C094DA}" destId="{2338E4E5-A051-466D-9F34-ABF508D35331}" srcOrd="0" destOrd="0" presId="urn:microsoft.com/office/officeart/2005/8/layout/chevron2"/>
    <dgm:cxn modelId="{EA335A88-AA96-44E4-93B5-0992E2940A6F}" srcId="{68DC8134-3F72-4359-9709-5FFE5CBFEB33}" destId="{66DF3154-448F-4824-8B2C-AD8DEE040352}" srcOrd="1" destOrd="0" parTransId="{DC3C1D1F-79E4-42FE-9A98-BBF1DD4366AA}" sibTransId="{D8F541A9-56D2-40C7-ACF8-6E6AB953FAD6}"/>
    <dgm:cxn modelId="{53AB72C0-0E19-42DD-B57B-2808AC47ED5F}" srcId="{68DC8134-3F72-4359-9709-5FFE5CBFEB33}" destId="{60F9E388-E586-4F1A-B3CA-B824EE61C4EA}" srcOrd="2" destOrd="0" parTransId="{ECF8DC6C-C9CE-461F-BC7D-68B3EA123B7A}" sibTransId="{1D5BF90B-EDF3-4EFC-A55F-27E5D0BF510D}"/>
    <dgm:cxn modelId="{07A33975-85F9-431C-A540-F38646D8CBB4}" srcId="{68DC8134-3F72-4359-9709-5FFE5CBFEB33}" destId="{6BCD4A78-BB6D-421A-A6BD-48E619B98FC6}" srcOrd="3" destOrd="0" parTransId="{BFFB4B87-CFF7-4FA3-ACA1-F7882F58A1C4}" sibTransId="{67231896-8366-401F-BB6A-7D4D67C55754}"/>
    <dgm:cxn modelId="{4F94F078-CDB0-413B-A252-145188D10535}" srcId="{66DF3154-448F-4824-8B2C-AD8DEE040352}" destId="{9153F866-BF89-4799-898D-D82B8360143F}" srcOrd="0" destOrd="0" parTransId="{207810EF-A47C-4A71-B6BA-982CA529D39D}" sibTransId="{D5D800C3-4B52-476E-A684-8A2574824C36}"/>
    <dgm:cxn modelId="{BB4AF3C7-FA6D-4483-957B-B4B20D33FD98}" type="presOf" srcId="{68DC8134-3F72-4359-9709-5FFE5CBFEB33}" destId="{A4B1621B-9FA7-49CF-89C9-FD96423C5B2B}" srcOrd="0" destOrd="0" presId="urn:microsoft.com/office/officeart/2005/8/layout/chevron2"/>
    <dgm:cxn modelId="{DAE3F395-AE35-4BD6-8030-C7D8F152C17F}" srcId="{6BCD4A78-BB6D-421A-A6BD-48E619B98FC6}" destId="{AACFB833-2340-4284-841E-CBAF9BB617A5}" srcOrd="0" destOrd="0" parTransId="{62C79BCB-FDCF-4C07-A6F7-5E53DA255504}" sibTransId="{1AB1453A-0841-4159-9C38-54F616AA836A}"/>
    <dgm:cxn modelId="{F692BFE1-45B7-4C11-84DB-2A0CDEEEB06F}" type="presOf" srcId="{66DF3154-448F-4824-8B2C-AD8DEE040352}" destId="{E0574902-4295-4F1F-AB6B-2F634B0F4F51}" srcOrd="0" destOrd="0" presId="urn:microsoft.com/office/officeart/2005/8/layout/chevron2"/>
    <dgm:cxn modelId="{05D4C57B-E4C1-4307-866A-418C4BE951FC}" type="presParOf" srcId="{A4B1621B-9FA7-49CF-89C9-FD96423C5B2B}" destId="{82A2C244-EF54-478B-9515-6CC44DA92BDB}" srcOrd="0" destOrd="0" presId="urn:microsoft.com/office/officeart/2005/8/layout/chevron2"/>
    <dgm:cxn modelId="{A30B8D12-7F54-4084-AEB0-F2CB6E17AA1E}" type="presParOf" srcId="{82A2C244-EF54-478B-9515-6CC44DA92BDB}" destId="{CF11836E-764F-4499-A41D-12797F276FE0}" srcOrd="0" destOrd="0" presId="urn:microsoft.com/office/officeart/2005/8/layout/chevron2"/>
    <dgm:cxn modelId="{33CCBC43-05CC-44FC-90FF-0E12794E5BB3}" type="presParOf" srcId="{82A2C244-EF54-478B-9515-6CC44DA92BDB}" destId="{7E4425B7-DD3F-40EA-B786-E7044337452B}" srcOrd="1" destOrd="0" presId="urn:microsoft.com/office/officeart/2005/8/layout/chevron2"/>
    <dgm:cxn modelId="{9B051BA6-032C-4CEE-8A1A-BBB96A8ACC19}" type="presParOf" srcId="{A4B1621B-9FA7-49CF-89C9-FD96423C5B2B}" destId="{4F533E43-A17C-4504-A95B-AA2EB23C0EC7}" srcOrd="1" destOrd="0" presId="urn:microsoft.com/office/officeart/2005/8/layout/chevron2"/>
    <dgm:cxn modelId="{CAF6A665-AB7E-40B9-BF0C-0794490370EA}" type="presParOf" srcId="{A4B1621B-9FA7-49CF-89C9-FD96423C5B2B}" destId="{69BD696B-CB61-4794-A721-137B18E28675}" srcOrd="2" destOrd="0" presId="urn:microsoft.com/office/officeart/2005/8/layout/chevron2"/>
    <dgm:cxn modelId="{D01BBE3B-D437-426E-AD22-769244977FE8}" type="presParOf" srcId="{69BD696B-CB61-4794-A721-137B18E28675}" destId="{E0574902-4295-4F1F-AB6B-2F634B0F4F51}" srcOrd="0" destOrd="0" presId="urn:microsoft.com/office/officeart/2005/8/layout/chevron2"/>
    <dgm:cxn modelId="{14347128-9F4B-4795-9879-25472E6A0215}" type="presParOf" srcId="{69BD696B-CB61-4794-A721-137B18E28675}" destId="{5A6B0BF9-497E-4D10-A100-C248D9611C41}" srcOrd="1" destOrd="0" presId="urn:microsoft.com/office/officeart/2005/8/layout/chevron2"/>
    <dgm:cxn modelId="{D0FA0EDA-7E3D-46C8-A28F-F264A5019D75}" type="presParOf" srcId="{A4B1621B-9FA7-49CF-89C9-FD96423C5B2B}" destId="{DF22424A-97AD-4656-8FEC-5E539CF42AB3}" srcOrd="3" destOrd="0" presId="urn:microsoft.com/office/officeart/2005/8/layout/chevron2"/>
    <dgm:cxn modelId="{2CF8921B-F47E-496E-9325-BC7EBE491CF7}" type="presParOf" srcId="{A4B1621B-9FA7-49CF-89C9-FD96423C5B2B}" destId="{9E711ACD-DAE6-472F-9B65-E70EF629112A}" srcOrd="4" destOrd="0" presId="urn:microsoft.com/office/officeart/2005/8/layout/chevron2"/>
    <dgm:cxn modelId="{73007276-5235-4E39-8D4A-57FD5CEAABE1}" type="presParOf" srcId="{9E711ACD-DAE6-472F-9B65-E70EF629112A}" destId="{61724803-20BE-43D3-ABB3-8ADB17B5D957}" srcOrd="0" destOrd="0" presId="urn:microsoft.com/office/officeart/2005/8/layout/chevron2"/>
    <dgm:cxn modelId="{56BC395F-C02C-4094-AA81-4D3A8BECE490}" type="presParOf" srcId="{9E711ACD-DAE6-472F-9B65-E70EF629112A}" destId="{DAF254C4-46E1-437B-B9FE-3A7DD1CD3508}" srcOrd="1" destOrd="0" presId="urn:microsoft.com/office/officeart/2005/8/layout/chevron2"/>
    <dgm:cxn modelId="{14E4C201-3C4F-4779-A1E3-2A41E4D47817}" type="presParOf" srcId="{A4B1621B-9FA7-49CF-89C9-FD96423C5B2B}" destId="{935E8CFE-A155-4EF8-BB35-2D346FD98F02}" srcOrd="5" destOrd="0" presId="urn:microsoft.com/office/officeart/2005/8/layout/chevron2"/>
    <dgm:cxn modelId="{982708B2-20C9-4861-BE7F-D49E2797922B}" type="presParOf" srcId="{A4B1621B-9FA7-49CF-89C9-FD96423C5B2B}" destId="{0ADD6A0D-0378-486F-B759-F604249F8554}" srcOrd="6" destOrd="0" presId="urn:microsoft.com/office/officeart/2005/8/layout/chevron2"/>
    <dgm:cxn modelId="{76A75808-6224-4C93-8842-7EA7BF83BCE8}" type="presParOf" srcId="{0ADD6A0D-0378-486F-B759-F604249F8554}" destId="{0078082F-7EC2-45A5-878F-01EAF9A86FD8}" srcOrd="0" destOrd="0" presId="urn:microsoft.com/office/officeart/2005/8/layout/chevron2"/>
    <dgm:cxn modelId="{4799D09B-7A71-472E-A943-BF71BDB2753F}" type="presParOf" srcId="{0ADD6A0D-0378-486F-B759-F604249F8554}" destId="{C786BC87-6D98-4B43-822C-41836FDD431B}" srcOrd="1" destOrd="0" presId="urn:microsoft.com/office/officeart/2005/8/layout/chevron2"/>
    <dgm:cxn modelId="{49C5AA86-760F-485A-8259-B5B3233A6975}" type="presParOf" srcId="{A4B1621B-9FA7-49CF-89C9-FD96423C5B2B}" destId="{B665B6DB-4D0D-404A-9E14-D034A3BF625A}" srcOrd="7" destOrd="0" presId="urn:microsoft.com/office/officeart/2005/8/layout/chevron2"/>
    <dgm:cxn modelId="{9623C517-CBB9-449E-9908-0B56733AA05C}" type="presParOf" srcId="{A4B1621B-9FA7-49CF-89C9-FD96423C5B2B}" destId="{334E381F-CBF3-4BEE-BA59-CDCEE1EDC06B}" srcOrd="8" destOrd="0" presId="urn:microsoft.com/office/officeart/2005/8/layout/chevron2"/>
    <dgm:cxn modelId="{65BBFBE4-2CA0-4205-ADD8-B1529AA63955}" type="presParOf" srcId="{334E381F-CBF3-4BEE-BA59-CDCEE1EDC06B}" destId="{CEA90349-C873-46A1-A17F-F7E8EF7CF16C}" srcOrd="0" destOrd="0" presId="urn:microsoft.com/office/officeart/2005/8/layout/chevron2"/>
    <dgm:cxn modelId="{1BD5D5F1-91E2-4650-BAF8-45F52F9D2988}" type="presParOf" srcId="{334E381F-CBF3-4BEE-BA59-CDCEE1EDC06B}" destId="{79893735-35E3-44BE-99D2-15EBBB732B9E}" srcOrd="1" destOrd="0" presId="urn:microsoft.com/office/officeart/2005/8/layout/chevron2"/>
    <dgm:cxn modelId="{19121C1E-47F2-4E72-B653-3E180F31540D}" type="presParOf" srcId="{A4B1621B-9FA7-49CF-89C9-FD96423C5B2B}" destId="{ADB19969-FCFC-49DA-A208-64643CE0D78A}" srcOrd="9" destOrd="0" presId="urn:microsoft.com/office/officeart/2005/8/layout/chevron2"/>
    <dgm:cxn modelId="{038F2C3E-B41C-4D1B-B67E-081938744502}" type="presParOf" srcId="{A4B1621B-9FA7-49CF-89C9-FD96423C5B2B}" destId="{E1AAC81D-40B6-420B-8694-C6E731B2E2E6}" srcOrd="10" destOrd="0" presId="urn:microsoft.com/office/officeart/2005/8/layout/chevron2"/>
    <dgm:cxn modelId="{90AB4F91-F009-446C-A752-9FDA60EEA642}" type="presParOf" srcId="{E1AAC81D-40B6-420B-8694-C6E731B2E2E6}" destId="{9443ABE3-E6CB-4DE0-8215-C45B358F9C29}" srcOrd="0" destOrd="0" presId="urn:microsoft.com/office/officeart/2005/8/layout/chevron2"/>
    <dgm:cxn modelId="{56138BA2-7E98-4493-9D99-38A2D25C928D}" type="presParOf" srcId="{E1AAC81D-40B6-420B-8694-C6E731B2E2E6}" destId="{2338E4E5-A051-466D-9F34-ABF508D35331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 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VY_22_INOVACE_36_The United Kingdom and  Ireland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Sada: Anglický jazyk pro 4.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smtClean="0"/>
            <a:t>: The United Kingdom and Ireland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11836E-764F-4499-A41D-12797F276FE0}">
      <dsp:nvSpPr>
        <dsp:cNvPr id="0" name=""/>
        <dsp:cNvSpPr/>
      </dsp:nvSpPr>
      <dsp:spPr>
        <a:xfrm rot="5400000">
          <a:off x="-125761" y="126282"/>
          <a:ext cx="838411" cy="586888"/>
        </a:xfrm>
        <a:prstGeom prst="chevr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smtClean="0"/>
            <a:t>1.</a:t>
          </a:r>
          <a:endParaRPr lang="cs-CZ" sz="1500" kern="1200"/>
        </a:p>
      </dsp:txBody>
      <dsp:txXfrm rot="-5400000">
        <a:off x="1" y="293964"/>
        <a:ext cx="586888" cy="251523"/>
      </dsp:txXfrm>
    </dsp:sp>
    <dsp:sp modelId="{7E4425B7-DD3F-40EA-B786-E7044337452B}">
      <dsp:nvSpPr>
        <dsp:cNvPr id="0" name=""/>
        <dsp:cNvSpPr/>
      </dsp:nvSpPr>
      <dsp:spPr>
        <a:xfrm rot="5400000">
          <a:off x="3369332" y="-2781923"/>
          <a:ext cx="544967" cy="610985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248" tIns="18415" rIns="18415" bIns="18415" numCol="1" spcCol="1270" anchor="ctr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900" kern="1200" smtClean="0"/>
            <a:t>The United Kingdom and Ireland</a:t>
          </a:r>
          <a:endParaRPr lang="cs-CZ" sz="2900" kern="1200"/>
        </a:p>
      </dsp:txBody>
      <dsp:txXfrm rot="-5400000">
        <a:off x="586889" y="27123"/>
        <a:ext cx="6083252" cy="491761"/>
      </dsp:txXfrm>
    </dsp:sp>
    <dsp:sp modelId="{E0574902-4295-4F1F-AB6B-2F634B0F4F51}">
      <dsp:nvSpPr>
        <dsp:cNvPr id="0" name=""/>
        <dsp:cNvSpPr/>
      </dsp:nvSpPr>
      <dsp:spPr>
        <a:xfrm rot="5400000">
          <a:off x="-125761" y="865692"/>
          <a:ext cx="838411" cy="586888"/>
        </a:xfrm>
        <a:prstGeom prst="chevron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smtClean="0"/>
            <a:t>2.</a:t>
          </a:r>
          <a:endParaRPr lang="cs-CZ" sz="1500" kern="1200"/>
        </a:p>
      </dsp:txBody>
      <dsp:txXfrm rot="-5400000">
        <a:off x="1" y="1033374"/>
        <a:ext cx="586888" cy="251523"/>
      </dsp:txXfrm>
    </dsp:sp>
    <dsp:sp modelId="{5A6B0BF9-497E-4D10-A100-C248D9611C41}">
      <dsp:nvSpPr>
        <dsp:cNvPr id="0" name=""/>
        <dsp:cNvSpPr/>
      </dsp:nvSpPr>
      <dsp:spPr>
        <a:xfrm rot="5400000">
          <a:off x="3369332" y="-2042513"/>
          <a:ext cx="544967" cy="610985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248" tIns="18415" rIns="18415" bIns="18415" numCol="1" spcCol="1270" anchor="ctr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900" kern="1200" smtClean="0"/>
            <a:t>Maps</a:t>
          </a:r>
          <a:endParaRPr lang="cs-CZ" sz="2900" kern="1200"/>
        </a:p>
      </dsp:txBody>
      <dsp:txXfrm rot="-5400000">
        <a:off x="586889" y="766533"/>
        <a:ext cx="6083252" cy="491761"/>
      </dsp:txXfrm>
    </dsp:sp>
    <dsp:sp modelId="{61724803-20BE-43D3-ABB3-8ADB17B5D957}">
      <dsp:nvSpPr>
        <dsp:cNvPr id="0" name=""/>
        <dsp:cNvSpPr/>
      </dsp:nvSpPr>
      <dsp:spPr>
        <a:xfrm rot="5400000">
          <a:off x="-125761" y="1637926"/>
          <a:ext cx="838411" cy="586888"/>
        </a:xfrm>
        <a:prstGeom prst="chevron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smtClean="0"/>
            <a:t>3.</a:t>
          </a:r>
          <a:endParaRPr lang="cs-CZ" sz="1500" kern="1200"/>
        </a:p>
      </dsp:txBody>
      <dsp:txXfrm rot="-5400000">
        <a:off x="1" y="1805608"/>
        <a:ext cx="586888" cy="251523"/>
      </dsp:txXfrm>
    </dsp:sp>
    <dsp:sp modelId="{DAF254C4-46E1-437B-B9FE-3A7DD1CD3508}">
      <dsp:nvSpPr>
        <dsp:cNvPr id="0" name=""/>
        <dsp:cNvSpPr/>
      </dsp:nvSpPr>
      <dsp:spPr>
        <a:xfrm rot="5400000">
          <a:off x="3369332" y="-1303103"/>
          <a:ext cx="544967" cy="610985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248" tIns="18415" rIns="18415" bIns="18415" numCol="1" spcCol="1270" anchor="ctr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900" kern="1200" smtClean="0"/>
            <a:t>Flags</a:t>
          </a:r>
          <a:endParaRPr lang="cs-CZ" sz="2900" kern="1200"/>
        </a:p>
      </dsp:txBody>
      <dsp:txXfrm rot="-5400000">
        <a:off x="586889" y="1505943"/>
        <a:ext cx="6083252" cy="491761"/>
      </dsp:txXfrm>
    </dsp:sp>
    <dsp:sp modelId="{0078082F-7EC2-45A5-878F-01EAF9A86FD8}">
      <dsp:nvSpPr>
        <dsp:cNvPr id="0" name=""/>
        <dsp:cNvSpPr/>
      </dsp:nvSpPr>
      <dsp:spPr>
        <a:xfrm rot="5400000">
          <a:off x="-125761" y="2344513"/>
          <a:ext cx="838411" cy="586888"/>
        </a:xfrm>
        <a:prstGeom prst="chevron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smtClean="0"/>
            <a:t>4.</a:t>
          </a:r>
          <a:endParaRPr lang="cs-CZ" sz="1500" kern="1200"/>
        </a:p>
      </dsp:txBody>
      <dsp:txXfrm rot="-5400000">
        <a:off x="1" y="2512195"/>
        <a:ext cx="586888" cy="251523"/>
      </dsp:txXfrm>
    </dsp:sp>
    <dsp:sp modelId="{C786BC87-6D98-4B43-822C-41836FDD431B}">
      <dsp:nvSpPr>
        <dsp:cNvPr id="0" name=""/>
        <dsp:cNvSpPr/>
      </dsp:nvSpPr>
      <dsp:spPr>
        <a:xfrm rot="5400000">
          <a:off x="3369332" y="-563692"/>
          <a:ext cx="544967" cy="610985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248" tIns="18415" rIns="18415" bIns="18415" numCol="1" spcCol="1270" anchor="ctr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900" kern="1200" smtClean="0"/>
            <a:t>England</a:t>
          </a:r>
          <a:endParaRPr lang="cs-CZ" sz="2900" kern="1200"/>
        </a:p>
      </dsp:txBody>
      <dsp:txXfrm rot="-5400000">
        <a:off x="586889" y="2245354"/>
        <a:ext cx="6083252" cy="491761"/>
      </dsp:txXfrm>
    </dsp:sp>
    <dsp:sp modelId="{CEA90349-C873-46A1-A17F-F7E8EF7CF16C}">
      <dsp:nvSpPr>
        <dsp:cNvPr id="0" name=""/>
        <dsp:cNvSpPr/>
      </dsp:nvSpPr>
      <dsp:spPr>
        <a:xfrm rot="5400000">
          <a:off x="-125761" y="3083923"/>
          <a:ext cx="838411" cy="586888"/>
        </a:xfrm>
        <a:prstGeom prst="chevron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smtClean="0"/>
            <a:t>5.</a:t>
          </a:r>
          <a:endParaRPr lang="cs-CZ" sz="1500" kern="1200"/>
        </a:p>
      </dsp:txBody>
      <dsp:txXfrm rot="-5400000">
        <a:off x="1" y="3251605"/>
        <a:ext cx="586888" cy="251523"/>
      </dsp:txXfrm>
    </dsp:sp>
    <dsp:sp modelId="{79893735-35E3-44BE-99D2-15EBBB732B9E}">
      <dsp:nvSpPr>
        <dsp:cNvPr id="0" name=""/>
        <dsp:cNvSpPr/>
      </dsp:nvSpPr>
      <dsp:spPr>
        <a:xfrm rot="5400000">
          <a:off x="3369332" y="175717"/>
          <a:ext cx="544967" cy="610985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248" tIns="18415" rIns="18415" bIns="18415" numCol="1" spcCol="1270" anchor="ctr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900" kern="1200" smtClean="0"/>
            <a:t>London</a:t>
          </a:r>
          <a:endParaRPr lang="cs-CZ" sz="2900" kern="1200"/>
        </a:p>
      </dsp:txBody>
      <dsp:txXfrm rot="-5400000">
        <a:off x="586889" y="2984764"/>
        <a:ext cx="6083252" cy="491761"/>
      </dsp:txXfrm>
    </dsp:sp>
    <dsp:sp modelId="{9443ABE3-E6CB-4DE0-8215-C45B358F9C29}">
      <dsp:nvSpPr>
        <dsp:cNvPr id="0" name=""/>
        <dsp:cNvSpPr/>
      </dsp:nvSpPr>
      <dsp:spPr>
        <a:xfrm rot="5400000">
          <a:off x="-125761" y="3823333"/>
          <a:ext cx="838411" cy="586888"/>
        </a:xfrm>
        <a:prstGeom prst="chevr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smtClean="0"/>
            <a:t>6.</a:t>
          </a:r>
          <a:endParaRPr lang="cs-CZ" sz="1500" kern="1200"/>
        </a:p>
      </dsp:txBody>
      <dsp:txXfrm rot="-5400000">
        <a:off x="1" y="3991015"/>
        <a:ext cx="586888" cy="251523"/>
      </dsp:txXfrm>
    </dsp:sp>
    <dsp:sp modelId="{2338E4E5-A051-466D-9F34-ABF508D35331}">
      <dsp:nvSpPr>
        <dsp:cNvPr id="0" name=""/>
        <dsp:cNvSpPr/>
      </dsp:nvSpPr>
      <dsp:spPr>
        <a:xfrm rot="5400000">
          <a:off x="3369332" y="915127"/>
          <a:ext cx="544967" cy="610985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248" tIns="18415" rIns="18415" bIns="18415" numCol="1" spcCol="1270" anchor="ctr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900" kern="1200" smtClean="0"/>
            <a:t>Fill the table</a:t>
          </a:r>
          <a:endParaRPr lang="cs-CZ" sz="2900" kern="1200"/>
        </a:p>
      </dsp:txBody>
      <dsp:txXfrm rot="-5400000">
        <a:off x="586889" y="3724174"/>
        <a:ext cx="6083252" cy="49176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1A77B-F330-4AA2-A23C-67480094F51A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0FB0A11-5DDD-42BD-8D7F-02C4072B28C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1A77B-F330-4AA2-A23C-67480094F51A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B0A11-5DDD-42BD-8D7F-02C4072B28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1A77B-F330-4AA2-A23C-67480094F51A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B0A11-5DDD-42BD-8D7F-02C4072B28C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1A77B-F330-4AA2-A23C-67480094F51A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B0A11-5DDD-42BD-8D7F-02C4072B28C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1A77B-F330-4AA2-A23C-67480094F51A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B0A11-5DDD-42BD-8D7F-02C4072B28C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1A77B-F330-4AA2-A23C-67480094F51A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B0A11-5DDD-42BD-8D7F-02C4072B28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1A77B-F330-4AA2-A23C-67480094F51A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B0A11-5DDD-42BD-8D7F-02C4072B28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1A77B-F330-4AA2-A23C-67480094F51A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B0A11-5DDD-42BD-8D7F-02C4072B28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1A77B-F330-4AA2-A23C-67480094F51A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B0A11-5DDD-42BD-8D7F-02C4072B28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1A77B-F330-4AA2-A23C-67480094F51A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B0A11-5DDD-42BD-8D7F-02C4072B28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1A77B-F330-4AA2-A23C-67480094F51A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B0A11-5DDD-42BD-8D7F-02C4072B28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9959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5770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8738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9398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1981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4601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4679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9678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9163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5017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3453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5A71A77B-F330-4AA2-A23C-67480094F51A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0FB0A11-5DDD-42BD-8D7F-02C4072B28C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88555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7" Type="http://schemas.openxmlformats.org/officeDocument/2006/relationships/image" Target="../media/image16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5" Type="http://schemas.openxmlformats.org/officeDocument/2006/relationships/image" Target="../media/image14.wmf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wmf"/><Relationship Id="rId3" Type="http://schemas.openxmlformats.org/officeDocument/2006/relationships/image" Target="../media/image18.jpeg"/><Relationship Id="rId7" Type="http://schemas.openxmlformats.org/officeDocument/2006/relationships/image" Target="../media/image22.wmf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jpeg"/><Relationship Id="rId5" Type="http://schemas.openxmlformats.org/officeDocument/2006/relationships/image" Target="../media/image20.wmf"/><Relationship Id="rId10" Type="http://schemas.openxmlformats.org/officeDocument/2006/relationships/image" Target="../media/image25.wmf"/><Relationship Id="rId4" Type="http://schemas.openxmlformats.org/officeDocument/2006/relationships/image" Target="../media/image19.wmf"/><Relationship Id="rId9" Type="http://schemas.openxmlformats.org/officeDocument/2006/relationships/image" Target="../media/image24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wmf"/><Relationship Id="rId3" Type="http://schemas.openxmlformats.org/officeDocument/2006/relationships/image" Target="../media/image27.jpeg"/><Relationship Id="rId7" Type="http://schemas.openxmlformats.org/officeDocument/2006/relationships/image" Target="../media/image31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0.jpeg"/><Relationship Id="rId5" Type="http://schemas.openxmlformats.org/officeDocument/2006/relationships/image" Target="../media/image29.jpeg"/><Relationship Id="rId4" Type="http://schemas.openxmlformats.org/officeDocument/2006/relationships/image" Target="../media/image28.jpeg"/><Relationship Id="rId9" Type="http://schemas.openxmlformats.org/officeDocument/2006/relationships/image" Target="../media/image33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1828507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86873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smtClean="0"/>
              <a:t>Materiál je určen pro 4. ročník</a:t>
            </a:r>
          </a:p>
          <a:p>
            <a:pPr>
              <a:lnSpc>
                <a:spcPct val="150000"/>
              </a:lnSpc>
            </a:pPr>
            <a:r>
              <a:rPr lang="cs-CZ" smtClean="0"/>
              <a:t>Obsahuje výklad učiva – </a:t>
            </a:r>
            <a:r>
              <a:rPr lang="cs-CZ" i="1" smtClean="0"/>
              <a:t>The United Kingdom and Ireland </a:t>
            </a:r>
            <a:r>
              <a:rPr lang="cs-CZ" smtClean="0"/>
              <a:t> a tabulku k ověření znalostí</a:t>
            </a:r>
          </a:p>
          <a:p>
            <a:pPr>
              <a:lnSpc>
                <a:spcPct val="150000"/>
              </a:lnSpc>
            </a:pPr>
            <a:r>
              <a:rPr lang="cs-CZ" smtClean="0"/>
              <a:t>Pracujeme s interaktivní tabulí</a:t>
            </a:r>
          </a:p>
          <a:p>
            <a:pPr>
              <a:lnSpc>
                <a:spcPct val="150000"/>
              </a:lnSpc>
            </a:pPr>
            <a:r>
              <a:rPr lang="cs-CZ" smtClean="0"/>
              <a:t>Inovace: práce s interaktivní tabulí usnadňuje žákům aktivní osvojení učiva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005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30807" y="22895"/>
            <a:ext cx="6763047" cy="4267200"/>
          </a:xfrm>
        </p:spPr>
        <p:txBody>
          <a:bodyPr/>
          <a:lstStyle/>
          <a:p>
            <a:r>
              <a:rPr lang="cs-CZ" smtClean="0"/>
              <a:t>The United Kingdom</a:t>
            </a:r>
            <a:br>
              <a:rPr lang="cs-CZ" smtClean="0"/>
            </a:br>
            <a:r>
              <a:rPr lang="cs-CZ" smtClean="0"/>
              <a:t>and Ireland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4941168"/>
            <a:ext cx="6400800" cy="1219200"/>
          </a:xfrm>
        </p:spPr>
        <p:txBody>
          <a:bodyPr>
            <a:normAutofit/>
          </a:bodyPr>
          <a:lstStyle/>
          <a:p>
            <a:r>
              <a:rPr lang="cs-CZ" smtClean="0"/>
              <a:t>Anglický jazyk pro 4. ročník</a:t>
            </a:r>
          </a:p>
          <a:p>
            <a:r>
              <a:rPr lang="cs-CZ" smtClean="0"/>
              <a:t>Mgr. Olga Kolářová</a:t>
            </a:r>
            <a:endParaRPr lang="cs-CZ"/>
          </a:p>
        </p:txBody>
      </p:sp>
      <p:pic>
        <p:nvPicPr>
          <p:cNvPr id="1026" name="Picture 2" descr="C:\Users\Kolářová\AppData\Local\Microsoft\Windows\Temporary Internet Files\Content.IE5\J1ALEG8Q\MP9004053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76672"/>
            <a:ext cx="2736304" cy="2741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olářová\AppData\Local\Microsoft\Windows\Temporary Internet Files\Content.IE5\DYZYG3L8\MP90044641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2950" y="3429000"/>
            <a:ext cx="1618739" cy="2564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3797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O</a:t>
            </a:r>
            <a:r>
              <a:rPr lang="cs-CZ" smtClean="0"/>
              <a:t>bsah</a:t>
            </a:r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30088216"/>
              </p:ext>
            </p:extLst>
          </p:nvPr>
        </p:nvGraphicFramePr>
        <p:xfrm>
          <a:off x="1475656" y="1988840"/>
          <a:ext cx="6696744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67402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6420" y="61306"/>
            <a:ext cx="8748464" cy="1267544"/>
          </a:xfrm>
        </p:spPr>
        <p:txBody>
          <a:bodyPr/>
          <a:lstStyle/>
          <a:p>
            <a:r>
              <a:rPr lang="cs-CZ" smtClean="0"/>
              <a:t>1</a:t>
            </a:r>
            <a:r>
              <a:rPr lang="cs-CZ" smtClean="0"/>
              <a:t>. The </a:t>
            </a:r>
            <a:r>
              <a:rPr lang="cs-CZ" smtClean="0"/>
              <a:t>United Kingdom-UK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107504" y="1377473"/>
            <a:ext cx="4047208" cy="609600"/>
          </a:xfrm>
        </p:spPr>
        <p:txBody>
          <a:bodyPr/>
          <a:lstStyle/>
          <a:p>
            <a:r>
              <a:rPr lang="cs-CZ" b="1" smtClean="0">
                <a:solidFill>
                  <a:srgbClr val="FF0000"/>
                </a:solidFill>
              </a:rPr>
              <a:t>4 states/yellow colour/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88806" y="1377473"/>
            <a:ext cx="4041775" cy="609600"/>
          </a:xfrm>
        </p:spPr>
        <p:txBody>
          <a:bodyPr/>
          <a:lstStyle/>
          <a:p>
            <a:r>
              <a:rPr lang="cs-CZ" b="1" smtClean="0">
                <a:solidFill>
                  <a:srgbClr val="FF0000"/>
                </a:solidFill>
              </a:rPr>
              <a:t>Capitol city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2348880"/>
            <a:ext cx="4041648" cy="4645152"/>
          </a:xfrm>
        </p:spPr>
        <p:txBody>
          <a:bodyPr>
            <a:normAutofit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b="1" smtClean="0">
                <a:solidFill>
                  <a:srgbClr val="FFC000"/>
                </a:solidFill>
              </a:rPr>
              <a:t>England</a:t>
            </a:r>
          </a:p>
          <a:p>
            <a:pPr marL="457200" indent="-457200">
              <a:buFont typeface="+mj-lt"/>
              <a:buAutoNum type="arabicPeriod"/>
            </a:pPr>
            <a:endParaRPr lang="cs-CZ" b="1">
              <a:solidFill>
                <a:srgbClr val="FFC000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b="1" smtClean="0">
                <a:solidFill>
                  <a:srgbClr val="FFC000"/>
                </a:solidFill>
              </a:rPr>
              <a:t>Scotland</a:t>
            </a:r>
          </a:p>
          <a:p>
            <a:pPr marL="457200" indent="-457200">
              <a:buFont typeface="+mj-lt"/>
              <a:buAutoNum type="arabicPeriod"/>
            </a:pPr>
            <a:endParaRPr lang="cs-CZ" b="1">
              <a:solidFill>
                <a:srgbClr val="FFC000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b="1" smtClean="0">
                <a:solidFill>
                  <a:srgbClr val="FFC000"/>
                </a:solidFill>
              </a:rPr>
              <a:t>Wales</a:t>
            </a:r>
          </a:p>
          <a:p>
            <a:pPr marL="457200" indent="-457200">
              <a:buFont typeface="+mj-lt"/>
              <a:buAutoNum type="arabicPeriod"/>
            </a:pPr>
            <a:endParaRPr lang="cs-CZ" b="1">
              <a:solidFill>
                <a:srgbClr val="FFC000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b="1" smtClean="0">
                <a:solidFill>
                  <a:srgbClr val="FFC000"/>
                </a:solidFill>
              </a:rPr>
              <a:t>Northern Ireland</a:t>
            </a:r>
          </a:p>
          <a:p>
            <a:endParaRPr lang="cs-CZ" sz="3200" b="1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z="3200" b="1" smtClean="0">
                <a:solidFill>
                  <a:srgbClr val="00B050"/>
                </a:solidFill>
              </a:rPr>
              <a:t>Republic of Ireland</a:t>
            </a:r>
          </a:p>
          <a:p>
            <a:pPr marL="0" indent="0">
              <a:buNone/>
            </a:pPr>
            <a:r>
              <a:rPr lang="cs-CZ" smtClean="0"/>
              <a:t> 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4645152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b="1" smtClean="0">
                <a:solidFill>
                  <a:srgbClr val="7030A0"/>
                </a:solidFill>
              </a:rPr>
              <a:t>London</a:t>
            </a:r>
          </a:p>
          <a:p>
            <a:pPr>
              <a:buFont typeface="Wingdings" pitchFamily="2" charset="2"/>
              <a:buChar char="Ø"/>
            </a:pPr>
            <a:endParaRPr lang="cs-CZ" b="1">
              <a:solidFill>
                <a:srgbClr val="7030A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b="1" smtClean="0">
                <a:solidFill>
                  <a:srgbClr val="7030A0"/>
                </a:solidFill>
              </a:rPr>
              <a:t>Edinburg</a:t>
            </a:r>
          </a:p>
          <a:p>
            <a:pPr>
              <a:buFont typeface="Wingdings" pitchFamily="2" charset="2"/>
              <a:buChar char="Ø"/>
            </a:pPr>
            <a:endParaRPr lang="cs-CZ" b="1">
              <a:solidFill>
                <a:srgbClr val="7030A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b="1" smtClean="0">
                <a:solidFill>
                  <a:srgbClr val="7030A0"/>
                </a:solidFill>
              </a:rPr>
              <a:t>Cardiff</a:t>
            </a:r>
          </a:p>
          <a:p>
            <a:pPr>
              <a:buFont typeface="Wingdings" pitchFamily="2" charset="2"/>
              <a:buChar char="Ø"/>
            </a:pPr>
            <a:endParaRPr lang="cs-CZ" b="1">
              <a:solidFill>
                <a:srgbClr val="7030A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b="1" smtClean="0">
                <a:solidFill>
                  <a:srgbClr val="7030A0"/>
                </a:solidFill>
              </a:rPr>
              <a:t>Belfast</a:t>
            </a:r>
          </a:p>
          <a:p>
            <a:pPr>
              <a:buFont typeface="Wingdings" pitchFamily="2" charset="2"/>
              <a:buChar char="Ø"/>
            </a:pPr>
            <a:endParaRPr lang="cs-CZ"/>
          </a:p>
          <a:p>
            <a:pPr>
              <a:buFont typeface="Wingdings" pitchFamily="2" charset="2"/>
              <a:buChar char="Ø"/>
            </a:pPr>
            <a:r>
              <a:rPr lang="cs-CZ" b="1" smtClean="0">
                <a:solidFill>
                  <a:srgbClr val="00B0F0"/>
                </a:solidFill>
              </a:rPr>
              <a:t>Dublin</a:t>
            </a:r>
          </a:p>
          <a:p>
            <a:endParaRPr lang="cs-CZ"/>
          </a:p>
          <a:p>
            <a:endParaRPr lang="cs-CZ" smtClean="0"/>
          </a:p>
          <a:p>
            <a:endParaRPr lang="cs-CZ"/>
          </a:p>
        </p:txBody>
      </p:sp>
      <p:pic>
        <p:nvPicPr>
          <p:cNvPr id="4098" name="Picture 2" descr="C:\Users\Kolářová\AppData\Local\Microsoft\Windows\Temporary Internet Files\Content.IE5\CFCVX2EO\MC9004084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493838"/>
            <a:ext cx="1752600" cy="1924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Přímá spojnice se šipkou 8"/>
          <p:cNvCxnSpPr/>
          <p:nvPr/>
        </p:nvCxnSpPr>
        <p:spPr>
          <a:xfrm flipH="1" flipV="1">
            <a:off x="3059832" y="3933056"/>
            <a:ext cx="444252" cy="18722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Zahnutá šipka doleva 13"/>
          <p:cNvSpPr/>
          <p:nvPr/>
        </p:nvSpPr>
        <p:spPr>
          <a:xfrm rot="3177874">
            <a:off x="3617340" y="1378997"/>
            <a:ext cx="731520" cy="1216152"/>
          </a:xfrm>
          <a:prstGeom prst="curvedLeftArrow">
            <a:avLst>
              <a:gd name="adj1" fmla="val 50000"/>
              <a:gd name="adj2" fmla="val 50000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4103" name="Picture 7" descr="C:\Users\Kolářová\AppData\Local\Microsoft\Windows\Temporary Internet Files\Content.IE5\S1JEQ4I9\MP90036270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6280" y="5517232"/>
            <a:ext cx="2358604" cy="1179302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755995" y="2275964"/>
            <a:ext cx="143020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smtClean="0"/>
              <a:t>Union Jack</a:t>
            </a:r>
            <a:endParaRPr lang="cs-CZ" sz="2000"/>
          </a:p>
        </p:txBody>
      </p:sp>
      <p:pic>
        <p:nvPicPr>
          <p:cNvPr id="2050" name="Picture 2" descr="C:\Users\Kolářová\AppData\Local\Microsoft\Windows\Temporary Internet Files\Content.IE5\DE4CGPLA\MP90036285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6280" y="2789312"/>
            <a:ext cx="2295139" cy="1143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8222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Kolářová\AppData\Local\Microsoft\Windows\Temporary Internet Files\Content.IE5\2XL4XW1A\MC9004296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62012"/>
            <a:ext cx="2080579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Kolářová\AppData\Local\Microsoft\Windows\Temporary Internet Files\Content.IE5\DYZYG3L8\MC9004296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475" y="340637"/>
            <a:ext cx="1944216" cy="1544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Kolářová\AppData\Local\Microsoft\Windows\Temporary Internet Files\Content.IE5\CFCVX2EO\MC90042969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3850" y="1839764"/>
            <a:ext cx="3740150" cy="4641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Kolářová\AppData\Local\Microsoft\Windows\Temporary Internet Files\Content.IE5\2XL4XW1A\MC90042970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7040" y="3544317"/>
            <a:ext cx="2501250" cy="2374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Kolářová\AppData\Local\Microsoft\Windows\Temporary Internet Files\Content.IE5\S1JEQ4I9\MC900408433[1].wm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356" y="2582292"/>
            <a:ext cx="2476636" cy="2718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Přímá spojnice se šipkou 8"/>
          <p:cNvCxnSpPr/>
          <p:nvPr/>
        </p:nvCxnSpPr>
        <p:spPr>
          <a:xfrm>
            <a:off x="1224960" y="1531299"/>
            <a:ext cx="178688" cy="232974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1837675" y="1412776"/>
            <a:ext cx="3094365" cy="1800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>
            <a:stCxn id="3078" idx="1"/>
          </p:cNvCxnSpPr>
          <p:nvPr/>
        </p:nvCxnSpPr>
        <p:spPr>
          <a:xfrm flipH="1" flipV="1">
            <a:off x="1837675" y="4537075"/>
            <a:ext cx="1349365" cy="1944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>
            <a:off x="2512357" y="2582292"/>
            <a:ext cx="4212231" cy="18548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Ovál 26"/>
          <p:cNvSpPr/>
          <p:nvPr/>
        </p:nvSpPr>
        <p:spPr>
          <a:xfrm>
            <a:off x="749048" y="5708104"/>
            <a:ext cx="2326944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smtClean="0"/>
              <a:t>2. Maps</a:t>
            </a:r>
            <a:endParaRPr lang="cs-CZ" sz="3200"/>
          </a:p>
        </p:txBody>
      </p:sp>
    </p:spTree>
    <p:extLst>
      <p:ext uri="{BB962C8B-B14F-4D97-AF65-F5344CB8AC3E}">
        <p14:creationId xmlns:p14="http://schemas.microsoft.com/office/powerpoint/2010/main" val="2158786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292080" y="3068960"/>
            <a:ext cx="2212946" cy="75012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B05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292080" y="2383651"/>
            <a:ext cx="2212946" cy="74784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5" name="Picture 7" descr="C:\Users\Kolářová\AppData\Local\Microsoft\Windows\Temporary Internet Files\Content.IE5\2XL4XW1A\MC9003907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5748" y="2543031"/>
            <a:ext cx="1905610" cy="1189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9" descr="C:\Users\Kolářová\AppData\Local\Microsoft\Windows\Temporary Internet Files\Content.IE5\7LIBQ3VE\MP90036266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7831" y="5373216"/>
            <a:ext cx="2380513" cy="142434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Kolářová\AppData\Local\Microsoft\Windows\Temporary Internet Files\Content.IE5\CFCVX2EO\MC90001879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5280226"/>
            <a:ext cx="2081432" cy="1577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88915" y="1286180"/>
            <a:ext cx="346040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5400" b="1" smtClean="0">
                <a:ln w="18000">
                  <a:solidFill>
                    <a:srgbClr val="9C5252">
                      <a:satMod val="140000"/>
                    </a:srgb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Scotland</a:t>
            </a:r>
            <a:endParaRPr lang="cs-CZ" sz="5400" b="1">
              <a:ln w="18000">
                <a:solidFill>
                  <a:srgbClr val="9C5252">
                    <a:satMod val="140000"/>
                  </a:srgb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325170" y="1286180"/>
            <a:ext cx="205684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Wales</a:t>
            </a:r>
            <a:endParaRPr lang="cs-CZ" sz="5400" b="1" cap="none" spc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-103990" y="3807071"/>
            <a:ext cx="4747998" cy="144655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cap="none" spc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Republic</a:t>
            </a:r>
          </a:p>
          <a:p>
            <a:pPr algn="ctr"/>
            <a:r>
              <a:rPr lang="cs-CZ" sz="4400" b="1" cap="none" spc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of Ireland</a:t>
            </a:r>
            <a:endParaRPr lang="cs-CZ" sz="4400" b="1" cap="none" spc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220072" y="4149080"/>
            <a:ext cx="310533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England</a:t>
            </a:r>
            <a:endParaRPr lang="cs-CZ" sz="5400" b="1" cap="none" spc="30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pic>
        <p:nvPicPr>
          <p:cNvPr id="2057" name="Picture 9" descr="C:\Users\Kolářová\AppData\Local\Microsoft\Windows\Temporary Internet Files\Content.IE5\DYZYG3L8\MP90036281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1355" y="2383651"/>
            <a:ext cx="2061078" cy="1370617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Kolářová\AppData\Local\Microsoft\Windows\Temporary Internet Files\Content.IE5\K0O7W0UI\MC90007877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93742"/>
            <a:ext cx="1922140" cy="1416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Obdélník 14"/>
          <p:cNvSpPr/>
          <p:nvPr/>
        </p:nvSpPr>
        <p:spPr>
          <a:xfrm>
            <a:off x="2270009" y="246440"/>
            <a:ext cx="241725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UK             </a:t>
            </a:r>
            <a:endParaRPr lang="cs-CZ" sz="5400" b="1" cap="none" spc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6" name="Ovál 15"/>
          <p:cNvSpPr/>
          <p:nvPr/>
        </p:nvSpPr>
        <p:spPr>
          <a:xfrm>
            <a:off x="288915" y="101759"/>
            <a:ext cx="2029133" cy="116977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mtClean="0"/>
              <a:t>3. Flags</a:t>
            </a:r>
            <a:endParaRPr lang="cs-CZ" sz="2800"/>
          </a:p>
        </p:txBody>
      </p:sp>
      <p:sp>
        <p:nvSpPr>
          <p:cNvPr id="2" name="TextovéPole 1"/>
          <p:cNvSpPr txBox="1"/>
          <p:nvPr/>
        </p:nvSpPr>
        <p:spPr>
          <a:xfrm>
            <a:off x="6154079" y="446495"/>
            <a:ext cx="29899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smtClean="0">
                <a:solidFill>
                  <a:schemeClr val="accent2"/>
                </a:solidFill>
              </a:rPr>
              <a:t>Northern Ireland</a:t>
            </a:r>
            <a:endParaRPr lang="cs-CZ" sz="2800" b="1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9289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4" name="Picture 10" descr="C:\Users\Kolářová\AppData\Local\Microsoft\Windows\Temporary Internet Files\Content.IE5\AHO4Q58R\MP90040273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031" y="4941234"/>
            <a:ext cx="2876272" cy="1916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Kolářová\AppData\Local\Microsoft\Windows\Temporary Internet Files\Content.IE5\H9OJA8DP\MP90040090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4585" y="-16085"/>
            <a:ext cx="1429114" cy="2138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Program Files (x86)\Microsoft Office\MEDIA\CAGCAT10\j0222017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2800" y="448806"/>
            <a:ext cx="1581200" cy="1586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Kolářová\AppData\Local\Microsoft\Windows\Temporary Internet Files\Content.IE5\AHO4Q58R\MC90041519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3677" y="5015644"/>
            <a:ext cx="2056646" cy="1689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Kolářová\AppData\Local\Microsoft\Windows\Temporary Internet Files\Content.IE5\H9OJA8DP\MP90040713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2029" y="4662598"/>
            <a:ext cx="2778483" cy="2222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Kolářová\AppData\Local\Microsoft\Windows\Temporary Internet Files\Content.IE5\2XL4XW1A\MC90043033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6123" y="2810845"/>
            <a:ext cx="1854200" cy="1577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Kolářová\AppData\Local\Microsoft\Windows\Temporary Internet Files\Content.IE5\2XL4XW1A\MC90040634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00808"/>
            <a:ext cx="2304256" cy="1899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Kolářová\AppData\Local\Microsoft\Windows\Temporary Internet Files\Content.IE5\2XL4XW1A\MC90037907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7112" y="295843"/>
            <a:ext cx="1402690" cy="1892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142002" y="0"/>
            <a:ext cx="6046025" cy="1303002"/>
          </a:xfrm>
        </p:spPr>
        <p:txBody>
          <a:bodyPr/>
          <a:lstStyle/>
          <a:p>
            <a:r>
              <a:rPr lang="cs-CZ" smtClean="0"/>
              <a:t>4. England</a:t>
            </a:r>
            <a:endParaRPr lang="cs-CZ"/>
          </a:p>
        </p:txBody>
      </p:sp>
      <p:pic>
        <p:nvPicPr>
          <p:cNvPr id="5128" name="Picture 8" descr="C:\Users\Kolářová\AppData\Local\Microsoft\Windows\Temporary Internet Files\Content.IE5\S1JEQ4I9\MC90042288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7921" y="2420888"/>
            <a:ext cx="2305479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837112" y="4509120"/>
            <a:ext cx="15488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smtClean="0"/>
              <a:t>Elizabeth II.</a:t>
            </a:r>
            <a:endParaRPr lang="cs-CZ" sz="2000"/>
          </a:p>
        </p:txBody>
      </p:sp>
      <p:sp>
        <p:nvSpPr>
          <p:cNvPr id="4" name="TextovéPole 3"/>
          <p:cNvSpPr txBox="1"/>
          <p:nvPr/>
        </p:nvSpPr>
        <p:spPr>
          <a:xfrm>
            <a:off x="8252053" y="2895327"/>
            <a:ext cx="1010213" cy="9848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smtClean="0"/>
              <a:t>Saint</a:t>
            </a:r>
          </a:p>
          <a:p>
            <a:r>
              <a:rPr lang="cs-CZ" sz="2000" smtClean="0"/>
              <a:t>George</a:t>
            </a:r>
          </a:p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7318456" y="1851022"/>
            <a:ext cx="104708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smtClean="0"/>
              <a:t>pounds</a:t>
            </a:r>
            <a:endParaRPr lang="cs-CZ" sz="200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3818657"/>
            <a:ext cx="15023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/>
              <a:t>S</a:t>
            </a:r>
            <a:r>
              <a:rPr lang="cs-CZ" sz="2000" smtClean="0"/>
              <a:t>tonehenge</a:t>
            </a:r>
            <a:endParaRPr lang="cs-CZ" sz="2000"/>
          </a:p>
        </p:txBody>
      </p:sp>
      <p:sp>
        <p:nvSpPr>
          <p:cNvPr id="7" name="TextovéPole 6"/>
          <p:cNvSpPr txBox="1"/>
          <p:nvPr/>
        </p:nvSpPr>
        <p:spPr>
          <a:xfrm>
            <a:off x="395535" y="4509120"/>
            <a:ext cx="240309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smtClean="0"/>
              <a:t>Buckingham Palace</a:t>
            </a:r>
            <a:endParaRPr lang="cs-CZ" sz="2000"/>
          </a:p>
        </p:txBody>
      </p:sp>
      <p:sp>
        <p:nvSpPr>
          <p:cNvPr id="8" name="TextovéPole 7"/>
          <p:cNvSpPr txBox="1"/>
          <p:nvPr/>
        </p:nvSpPr>
        <p:spPr>
          <a:xfrm>
            <a:off x="5232046" y="5373216"/>
            <a:ext cx="116583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smtClean="0"/>
              <a:t>Windsor</a:t>
            </a:r>
            <a:endParaRPr lang="cs-CZ" sz="2000"/>
          </a:p>
        </p:txBody>
      </p:sp>
      <p:sp>
        <p:nvSpPr>
          <p:cNvPr id="9" name="TextovéPole 8"/>
          <p:cNvSpPr txBox="1"/>
          <p:nvPr/>
        </p:nvSpPr>
        <p:spPr>
          <a:xfrm>
            <a:off x="6402029" y="4662598"/>
            <a:ext cx="241707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smtClean="0"/>
              <a:t>Westminster Abbay</a:t>
            </a:r>
            <a:endParaRPr lang="cs-CZ" sz="2000"/>
          </a:p>
        </p:txBody>
      </p:sp>
    </p:spTree>
    <p:extLst>
      <p:ext uri="{BB962C8B-B14F-4D97-AF65-F5344CB8AC3E}">
        <p14:creationId xmlns:p14="http://schemas.microsoft.com/office/powerpoint/2010/main" val="3119114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1" name="Picture 9" descr="C:\Users\Kolářová\AppData\Local\Microsoft\Windows\Temporary Internet Files\Content.IE5\AHO4Q58R\MP90043314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1800" y="1138229"/>
            <a:ext cx="3488432" cy="2335588"/>
          </a:xfrm>
          <a:prstGeom prst="rect">
            <a:avLst/>
          </a:prstGeom>
          <a:noFill/>
          <a:ln>
            <a:solidFill>
              <a:schemeClr val="bg1">
                <a:lumMod val="9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0"/>
            <a:ext cx="8229600" cy="1123528"/>
          </a:xfrm>
        </p:spPr>
        <p:txBody>
          <a:bodyPr/>
          <a:lstStyle/>
          <a:p>
            <a:r>
              <a:rPr lang="cs-CZ" smtClean="0"/>
              <a:t>5. London</a:t>
            </a:r>
            <a:endParaRPr lang="cs-CZ"/>
          </a:p>
        </p:txBody>
      </p:sp>
      <p:pic>
        <p:nvPicPr>
          <p:cNvPr id="3075" name="Picture 3" descr="C:\Users\Kolářová\AppData\Local\Microsoft\Windows\Temporary Internet Files\Content.IE5\J1ALEG8Q\MP90040039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7661" y="382191"/>
            <a:ext cx="3203848" cy="2135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Kolářová\AppData\Local\Microsoft\Windows\Temporary Internet Files\Content.IE5\7LIBQ3VE\MP900185214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16632"/>
            <a:ext cx="2389632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Kolářová\AppData\Local\Microsoft\Windows\Temporary Internet Files\Content.IE5\7LIBQ3VE\MP90042287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533476"/>
            <a:ext cx="2293259" cy="2279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Kolářová\AppData\Local\Microsoft\Windows\Temporary Internet Files\Content.IE5\J1ALEG8Q\MP90042361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409148"/>
            <a:ext cx="1538425" cy="2333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Kolářová\AppData\Local\Microsoft\Windows\Temporary Internet Files\Content.IE5\7LIBQ3VE\MP90040100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621844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7" name="Picture 15" descr="C:\Users\Kolářová\AppData\Local\Microsoft\Windows\Temporary Internet Files\Content.IE5\7LIBQ3VE\MC90015617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6661" y="2564904"/>
            <a:ext cx="1763878" cy="181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C:\Users\Kolářová\AppData\Local\Microsoft\Windows\Temporary Internet Files\Content.IE5\AHO4Q58R\MC90019850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3363" y="4053892"/>
            <a:ext cx="1905101" cy="2759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0" y="4518924"/>
            <a:ext cx="107593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smtClean="0">
                <a:solidFill>
                  <a:srgbClr val="FFFF00"/>
                </a:solidFill>
              </a:rPr>
              <a:t>London</a:t>
            </a:r>
          </a:p>
          <a:p>
            <a:r>
              <a:rPr lang="cs-CZ" sz="2000">
                <a:solidFill>
                  <a:srgbClr val="FFFF00"/>
                </a:solidFill>
              </a:rPr>
              <a:t>E</a:t>
            </a:r>
            <a:r>
              <a:rPr lang="cs-CZ" sz="2000" smtClean="0">
                <a:solidFill>
                  <a:srgbClr val="FFFF00"/>
                </a:solidFill>
              </a:rPr>
              <a:t>ye</a:t>
            </a:r>
            <a:endParaRPr lang="cs-CZ" sz="2000">
              <a:solidFill>
                <a:srgbClr val="FFFF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927672" y="4244208"/>
            <a:ext cx="13051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smtClean="0"/>
              <a:t>telephone</a:t>
            </a:r>
            <a:endParaRPr lang="cs-CZ" sz="2000"/>
          </a:p>
        </p:txBody>
      </p:sp>
      <p:sp>
        <p:nvSpPr>
          <p:cNvPr id="5" name="TextovéPole 4"/>
          <p:cNvSpPr txBox="1"/>
          <p:nvPr/>
        </p:nvSpPr>
        <p:spPr>
          <a:xfrm>
            <a:off x="191046" y="3133876"/>
            <a:ext cx="131157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smtClean="0"/>
              <a:t>St Paul´s</a:t>
            </a:r>
          </a:p>
          <a:p>
            <a:r>
              <a:rPr lang="cs-CZ" sz="2000" smtClean="0"/>
              <a:t>Cathedral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186187" y="3114012"/>
            <a:ext cx="184377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smtClean="0"/>
              <a:t>Double decker</a:t>
            </a:r>
            <a:endParaRPr lang="cs-CZ" sz="2000"/>
          </a:p>
        </p:txBody>
      </p:sp>
      <p:sp>
        <p:nvSpPr>
          <p:cNvPr id="7" name="TextovéPole 6"/>
          <p:cNvSpPr txBox="1"/>
          <p:nvPr/>
        </p:nvSpPr>
        <p:spPr>
          <a:xfrm>
            <a:off x="5868144" y="3621843"/>
            <a:ext cx="61427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smtClean="0"/>
              <a:t>Big</a:t>
            </a:r>
          </a:p>
          <a:p>
            <a:r>
              <a:rPr lang="cs-CZ" sz="2000" smtClean="0"/>
              <a:t>Ben</a:t>
            </a:r>
            <a:endParaRPr lang="cs-CZ" sz="2000"/>
          </a:p>
        </p:txBody>
      </p:sp>
      <p:sp>
        <p:nvSpPr>
          <p:cNvPr id="8" name="TextovéPole 7"/>
          <p:cNvSpPr txBox="1"/>
          <p:nvPr/>
        </p:nvSpPr>
        <p:spPr>
          <a:xfrm>
            <a:off x="7020444" y="2195572"/>
            <a:ext cx="171707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smtClean="0">
                <a:solidFill>
                  <a:schemeClr val="bg1"/>
                </a:solidFill>
              </a:rPr>
              <a:t>Tower Bridge</a:t>
            </a:r>
            <a:endParaRPr lang="cs-CZ" sz="200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596336" y="3114012"/>
            <a:ext cx="10775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>
                <a:solidFill>
                  <a:schemeClr val="bg1"/>
                </a:solidFill>
              </a:rPr>
              <a:t>r</a:t>
            </a:r>
            <a:r>
              <a:rPr lang="cs-CZ" sz="2000" smtClean="0">
                <a:solidFill>
                  <a:schemeClr val="bg1"/>
                </a:solidFill>
              </a:rPr>
              <a:t>iver</a:t>
            </a:r>
          </a:p>
          <a:p>
            <a:r>
              <a:rPr lang="cs-CZ" sz="2000" smtClean="0">
                <a:solidFill>
                  <a:schemeClr val="bg1"/>
                </a:solidFill>
              </a:rPr>
              <a:t>Thames</a:t>
            </a:r>
            <a:endParaRPr lang="cs-CZ" sz="200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43363" y="6125841"/>
            <a:ext cx="13644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smtClean="0"/>
              <a:t>Tower</a:t>
            </a:r>
          </a:p>
          <a:p>
            <a:r>
              <a:rPr lang="cs-CZ" sz="2000"/>
              <a:t>o</a:t>
            </a:r>
            <a:r>
              <a:rPr lang="cs-CZ" sz="2000" smtClean="0"/>
              <a:t>f London</a:t>
            </a:r>
            <a:endParaRPr lang="cs-CZ" sz="2000"/>
          </a:p>
        </p:txBody>
      </p:sp>
      <p:sp>
        <p:nvSpPr>
          <p:cNvPr id="11" name="TextovéPole 10"/>
          <p:cNvSpPr txBox="1"/>
          <p:nvPr/>
        </p:nvSpPr>
        <p:spPr>
          <a:xfrm>
            <a:off x="55817" y="2571274"/>
            <a:ext cx="15820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smtClean="0"/>
              <a:t>Royal guard</a:t>
            </a:r>
            <a:endParaRPr lang="cs-CZ" sz="2000"/>
          </a:p>
        </p:txBody>
      </p:sp>
    </p:spTree>
    <p:extLst>
      <p:ext uri="{BB962C8B-B14F-4D97-AF65-F5344CB8AC3E}">
        <p14:creationId xmlns:p14="http://schemas.microsoft.com/office/powerpoint/2010/main" val="8397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0041" y="134392"/>
            <a:ext cx="7019131" cy="1267544"/>
          </a:xfrm>
        </p:spPr>
        <p:txBody>
          <a:bodyPr/>
          <a:lstStyle/>
          <a:p>
            <a:r>
              <a:rPr lang="cs-CZ" smtClean="0">
                <a:solidFill>
                  <a:srgbClr val="7030A0"/>
                </a:solidFill>
              </a:rPr>
              <a:t>6. Fill the table</a:t>
            </a:r>
            <a:endParaRPr lang="cs-CZ">
              <a:solidFill>
                <a:srgbClr val="7030A0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17532181"/>
              </p:ext>
            </p:extLst>
          </p:nvPr>
        </p:nvGraphicFramePr>
        <p:xfrm>
          <a:off x="1524000" y="1397000"/>
          <a:ext cx="6096000" cy="514297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734711">
                <a:tc>
                  <a:txBody>
                    <a:bodyPr/>
                    <a:lstStyle/>
                    <a:p>
                      <a:r>
                        <a:rPr lang="cs-CZ" smtClean="0"/>
                        <a:t>State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Capitol city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Colours of flag</a:t>
                      </a:r>
                      <a:endParaRPr lang="cs-CZ"/>
                    </a:p>
                  </a:txBody>
                  <a:tcPr/>
                </a:tc>
              </a:tr>
              <a:tr h="734711">
                <a:tc>
                  <a:txBody>
                    <a:bodyPr/>
                    <a:lstStyle/>
                    <a:p>
                      <a:r>
                        <a:rPr lang="cs-CZ" smtClean="0"/>
                        <a:t>Enland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34711">
                <a:tc>
                  <a:txBody>
                    <a:bodyPr/>
                    <a:lstStyle/>
                    <a:p>
                      <a:r>
                        <a:rPr lang="cs-CZ" smtClean="0"/>
                        <a:t>Scotland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34711">
                <a:tc>
                  <a:txBody>
                    <a:bodyPr/>
                    <a:lstStyle/>
                    <a:p>
                      <a:r>
                        <a:rPr lang="cs-CZ" smtClean="0"/>
                        <a:t>Wales</a:t>
                      </a:r>
                    </a:p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34711">
                <a:tc>
                  <a:txBody>
                    <a:bodyPr/>
                    <a:lstStyle/>
                    <a:p>
                      <a:r>
                        <a:rPr lang="cs-CZ" smtClean="0"/>
                        <a:t>Northern Ireland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34711"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UK</a:t>
                      </a:r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34711">
                <a:tc>
                  <a:txBody>
                    <a:bodyPr/>
                    <a:lstStyle/>
                    <a:p>
                      <a:r>
                        <a:rPr lang="cs-CZ" smtClean="0"/>
                        <a:t>Republic  </a:t>
                      </a:r>
                    </a:p>
                    <a:p>
                      <a:r>
                        <a:rPr lang="cs-CZ" smtClean="0"/>
                        <a:t>of Ireland</a:t>
                      </a:r>
                      <a:endParaRPr lang="cs-CZ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sp>
        <p:nvSpPr>
          <p:cNvPr id="6" name="Levá složená závorka 5"/>
          <p:cNvSpPr/>
          <p:nvPr/>
        </p:nvSpPr>
        <p:spPr>
          <a:xfrm>
            <a:off x="885925" y="2276872"/>
            <a:ext cx="648072" cy="2736304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29277" y="3419708"/>
            <a:ext cx="8018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smtClean="0">
                <a:solidFill>
                  <a:srgbClr val="FF0000"/>
                </a:solidFill>
              </a:rPr>
              <a:t>UK</a:t>
            </a:r>
            <a:endParaRPr lang="cs-CZ" sz="3200">
              <a:solidFill>
                <a:srgbClr val="FF0000"/>
              </a:solidFill>
            </a:endParaRPr>
          </a:p>
        </p:txBody>
      </p:sp>
      <p:pic>
        <p:nvPicPr>
          <p:cNvPr id="6146" name="Picture 2" descr="C:\Users\Kolářová\AppData\Local\Microsoft\Windows\Temporary Internet Files\Content.IE5\AM1I8PN9\MC900440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3962" y="188640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1213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Ilustrace a foto:</a:t>
            </a:r>
          </a:p>
          <a:p>
            <a:endParaRPr lang="cs-CZ"/>
          </a:p>
          <a:p>
            <a:pPr marL="0" indent="0">
              <a:buNone/>
            </a:pPr>
            <a:r>
              <a:rPr lang="cs-CZ" smtClean="0">
                <a:hlinkClick r:id="rId2"/>
              </a:rPr>
              <a:t>www.office.microsoft.com</a:t>
            </a:r>
            <a:endParaRPr lang="cs-CZ" smtClean="0"/>
          </a:p>
          <a:p>
            <a:pPr marL="0" indent="0">
              <a:buNone/>
            </a:pPr>
            <a:endParaRPr lang="cs-CZ" smtClean="0"/>
          </a:p>
          <a:p>
            <a:endParaRPr lang="cs-CZ"/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8275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314</TotalTime>
  <Words>231</Words>
  <Application>Microsoft Office PowerPoint</Application>
  <PresentationFormat>Předvádění na obrazovce (4:3)</PresentationFormat>
  <Paragraphs>101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Exekutivní</vt:lpstr>
      <vt:lpstr>Motiv systému Office</vt:lpstr>
      <vt:lpstr>Prezentace aplikace PowerPoint</vt:lpstr>
      <vt:lpstr>Anotace</vt:lpstr>
      <vt:lpstr>The United Kingdom and Ireland</vt:lpstr>
      <vt:lpstr>Obsah</vt:lpstr>
      <vt:lpstr>1. The United Kingdom-UK</vt:lpstr>
      <vt:lpstr>Prezentace aplikace PowerPoint</vt:lpstr>
      <vt:lpstr>Prezentace aplikace PowerPoint</vt:lpstr>
      <vt:lpstr>4. England</vt:lpstr>
      <vt:lpstr>5. London</vt:lpstr>
      <vt:lpstr>6. Fill the table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Kolářová</dc:creator>
  <cp:lastModifiedBy>Kolářová</cp:lastModifiedBy>
  <cp:revision>32</cp:revision>
  <dcterms:created xsi:type="dcterms:W3CDTF">2012-04-29T10:50:40Z</dcterms:created>
  <dcterms:modified xsi:type="dcterms:W3CDTF">2012-05-13T14:02:41Z</dcterms:modified>
</cp:coreProperties>
</file>