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7" r:id="rId3"/>
    <p:sldId id="265" r:id="rId4"/>
    <p:sldId id="256" r:id="rId5"/>
    <p:sldId id="264" r:id="rId6"/>
    <p:sldId id="258" r:id="rId7"/>
    <p:sldId id="257" r:id="rId8"/>
    <p:sldId id="261" r:id="rId9"/>
    <p:sldId id="262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20" y="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Mgr.Olga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VY_22_INOVACE_29_My room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smtClean="0"/>
            <a:t>Téma:My room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smtClean="0"/>
            <a:t>Sada:Anglický jazyk pro 5.ročník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9826EA3-5C64-4C87-875C-7F7925B89D10}" type="presOf" srcId="{EBC41103-E2E5-4D48-9B4B-425520D3D098}" destId="{50C2F88D-8688-44C2-A854-691F34009D3B}" srcOrd="0" destOrd="0" presId="urn:microsoft.com/office/officeart/2005/8/layout/target3"/>
    <dgm:cxn modelId="{1A2B3D04-18FC-45D3-B3E5-22ED489E4EE1}" type="presOf" srcId="{445C7998-7549-48B0-BD68-D4F0167F02E5}" destId="{4D19AB04-24FA-40C2-B203-52AE3D15E171}" srcOrd="1" destOrd="0" presId="urn:microsoft.com/office/officeart/2005/8/layout/target3"/>
    <dgm:cxn modelId="{6780D643-C170-4F67-9DC7-C30389CD4634}" type="presOf" srcId="{39F8B381-5807-488E-AC22-73DD4140ED4A}" destId="{71045F8C-00FA-488E-A7BD-E2E6753D979D}" srcOrd="0" destOrd="0" presId="urn:microsoft.com/office/officeart/2005/8/layout/target3"/>
    <dgm:cxn modelId="{7E375947-85A4-4BA4-84CE-868B7D7FFB79}" type="presOf" srcId="{C73C7642-F245-4585-8F88-243F9FAEF6CA}" destId="{97289DF2-90F4-4EC2-A9FC-633B00BAB610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A53F6458-AF07-4A51-A278-0766BEA4430D}" type="presOf" srcId="{019433A1-1324-4DE1-9E6F-32B851095F74}" destId="{A3817367-F2BC-482F-8832-FA00B51DCCF3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C5FBB554-D2B6-4341-9690-0C5A9D9AA671}" type="presOf" srcId="{C73C7642-F245-4585-8F88-243F9FAEF6CA}" destId="{AA41A67C-3D3F-4AE9-9E0F-5D7F7BB2E741}" srcOrd="1" destOrd="0" presId="urn:microsoft.com/office/officeart/2005/8/layout/target3"/>
    <dgm:cxn modelId="{C739AD74-6935-41F5-A52C-4870CD63CB04}" type="presOf" srcId="{FBBFC3EA-9D9D-4F3A-BEA6-9C2C0E46BF20}" destId="{643EA938-EDE0-4533-ACCC-D2BD6F3A527C}" srcOrd="0" destOrd="0" presId="urn:microsoft.com/office/officeart/2005/8/layout/target3"/>
    <dgm:cxn modelId="{E5F50000-830F-408D-B777-A3DBCA35F101}" type="presOf" srcId="{445C7998-7549-48B0-BD68-D4F0167F02E5}" destId="{BC35EE03-4121-4EF9-923D-7CB6D30D358D}" srcOrd="0" destOrd="0" presId="urn:microsoft.com/office/officeart/2005/8/layout/target3"/>
    <dgm:cxn modelId="{E65E6CE4-8F4D-4D11-BF71-A0B3187C1DE9}" type="presOf" srcId="{EBC41103-E2E5-4D48-9B4B-425520D3D098}" destId="{F969C235-9271-4D34-B740-D627A121CAD0}" srcOrd="1" destOrd="0" presId="urn:microsoft.com/office/officeart/2005/8/layout/target3"/>
    <dgm:cxn modelId="{D407EB30-EBD5-4EB3-9806-47E9F1875F2B}" type="presOf" srcId="{019433A1-1324-4DE1-9E6F-32B851095F74}" destId="{E7297F21-D4FD-4A41-AE58-814D01A6B5E7}" srcOrd="1" destOrd="0" presId="urn:microsoft.com/office/officeart/2005/8/layout/target3"/>
    <dgm:cxn modelId="{0D2775A9-37A1-43B1-81FE-CDF574D7A9B2}" type="presOf" srcId="{DAEA276B-ECF9-46F6-A7D3-4693B2D32BC4}" destId="{CDED6FE3-AD8F-4ACC-B6B8-710EDDD97598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94D45F9E-4B35-4D67-B8BC-119FAFC9BD59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396B5443-21F6-4966-AF60-97C57A9D3FFE}" type="presOf" srcId="{FBBFC3EA-9D9D-4F3A-BEA6-9C2C0E46BF20}" destId="{832BF48F-0145-4429-9E02-8FCA946CCE9E}" srcOrd="1" destOrd="0" presId="urn:microsoft.com/office/officeart/2005/8/layout/target3"/>
    <dgm:cxn modelId="{5C23A305-15D3-4446-A018-EC86782084CF}" type="presParOf" srcId="{71045F8C-00FA-488E-A7BD-E2E6753D979D}" destId="{3577EC6B-C980-4F34-8C69-4365E7B8FC8C}" srcOrd="0" destOrd="0" presId="urn:microsoft.com/office/officeart/2005/8/layout/target3"/>
    <dgm:cxn modelId="{13B6C390-9FBC-4A38-B367-538459793B67}" type="presParOf" srcId="{71045F8C-00FA-488E-A7BD-E2E6753D979D}" destId="{6940EB87-DC1D-4BC3-9408-9AC2E1FFC039}" srcOrd="1" destOrd="0" presId="urn:microsoft.com/office/officeart/2005/8/layout/target3"/>
    <dgm:cxn modelId="{70B08227-B2BA-470A-83B4-EB66529B7AFC}" type="presParOf" srcId="{71045F8C-00FA-488E-A7BD-E2E6753D979D}" destId="{BC35EE03-4121-4EF9-923D-7CB6D30D358D}" srcOrd="2" destOrd="0" presId="urn:microsoft.com/office/officeart/2005/8/layout/target3"/>
    <dgm:cxn modelId="{B516DC2B-1A8F-4D57-A0B7-D8F89912853B}" type="presParOf" srcId="{71045F8C-00FA-488E-A7BD-E2E6753D979D}" destId="{C95EEA27-3CBF-4645-A92D-9D8AF5C1CBFC}" srcOrd="3" destOrd="0" presId="urn:microsoft.com/office/officeart/2005/8/layout/target3"/>
    <dgm:cxn modelId="{12C87D11-B52A-4E7F-ACEA-FB20EF61E69B}" type="presParOf" srcId="{71045F8C-00FA-488E-A7BD-E2E6753D979D}" destId="{851BB866-B6AE-4566-893F-4C635BA974FC}" srcOrd="4" destOrd="0" presId="urn:microsoft.com/office/officeart/2005/8/layout/target3"/>
    <dgm:cxn modelId="{3CCBB0F5-07F7-4BFE-80EA-33D98052C1B9}" type="presParOf" srcId="{71045F8C-00FA-488E-A7BD-E2E6753D979D}" destId="{643EA938-EDE0-4533-ACCC-D2BD6F3A527C}" srcOrd="5" destOrd="0" presId="urn:microsoft.com/office/officeart/2005/8/layout/target3"/>
    <dgm:cxn modelId="{D62D59AE-9DD0-43D8-AF51-FB184C656C56}" type="presParOf" srcId="{71045F8C-00FA-488E-A7BD-E2E6753D979D}" destId="{92F31B18-D66D-4CC7-89B9-378928DE877D}" srcOrd="6" destOrd="0" presId="urn:microsoft.com/office/officeart/2005/8/layout/target3"/>
    <dgm:cxn modelId="{6EA4C51A-EA26-4BCC-89EC-5FA4B9254000}" type="presParOf" srcId="{71045F8C-00FA-488E-A7BD-E2E6753D979D}" destId="{902074E1-B931-4618-97F1-FADBE82E9C3C}" srcOrd="7" destOrd="0" presId="urn:microsoft.com/office/officeart/2005/8/layout/target3"/>
    <dgm:cxn modelId="{753BA694-7700-49FE-8AE1-915ADF0D6716}" type="presParOf" srcId="{71045F8C-00FA-488E-A7BD-E2E6753D979D}" destId="{A3817367-F2BC-482F-8832-FA00B51DCCF3}" srcOrd="8" destOrd="0" presId="urn:microsoft.com/office/officeart/2005/8/layout/target3"/>
    <dgm:cxn modelId="{E9F3FF37-66FE-43AF-A8A8-0CF7F0307E41}" type="presParOf" srcId="{71045F8C-00FA-488E-A7BD-E2E6753D979D}" destId="{626ABFF6-56C8-4386-B662-68EC364EED9D}" srcOrd="9" destOrd="0" presId="urn:microsoft.com/office/officeart/2005/8/layout/target3"/>
    <dgm:cxn modelId="{24DC3C29-3B53-41C8-9AF4-7E0DF619CBAC}" type="presParOf" srcId="{71045F8C-00FA-488E-A7BD-E2E6753D979D}" destId="{6DB11F1C-D028-4800-9625-6611CA9DE6D4}" srcOrd="10" destOrd="0" presId="urn:microsoft.com/office/officeart/2005/8/layout/target3"/>
    <dgm:cxn modelId="{BB55C769-27E9-48B4-B461-C22619ACEFFB}" type="presParOf" srcId="{71045F8C-00FA-488E-A7BD-E2E6753D979D}" destId="{CDED6FE3-AD8F-4ACC-B6B8-710EDDD97598}" srcOrd="11" destOrd="0" presId="urn:microsoft.com/office/officeart/2005/8/layout/target3"/>
    <dgm:cxn modelId="{647F5F71-AE92-45E0-9379-1C050FBE0CCD}" type="presParOf" srcId="{71045F8C-00FA-488E-A7BD-E2E6753D979D}" destId="{397AC6D7-84A6-4150-958F-83C92D9ACF38}" srcOrd="12" destOrd="0" presId="urn:microsoft.com/office/officeart/2005/8/layout/target3"/>
    <dgm:cxn modelId="{ABE23FB9-09FB-46CA-B140-9F73ABF28F98}" type="presParOf" srcId="{71045F8C-00FA-488E-A7BD-E2E6753D979D}" destId="{D7419528-33A6-416D-9E64-B3F7915C5149}" srcOrd="13" destOrd="0" presId="urn:microsoft.com/office/officeart/2005/8/layout/target3"/>
    <dgm:cxn modelId="{C2AF5901-7F56-4E3A-8934-F984C73856DD}" type="presParOf" srcId="{71045F8C-00FA-488E-A7BD-E2E6753D979D}" destId="{97289DF2-90F4-4EC2-A9FC-633B00BAB610}" srcOrd="14" destOrd="0" presId="urn:microsoft.com/office/officeart/2005/8/layout/target3"/>
    <dgm:cxn modelId="{432760AB-E5C5-492B-B58E-BC8C84609FB3}" type="presParOf" srcId="{71045F8C-00FA-488E-A7BD-E2E6753D979D}" destId="{234EBA9D-95B4-4C20-A84E-6F65F1085DC6}" srcOrd="15" destOrd="0" presId="urn:microsoft.com/office/officeart/2005/8/layout/target3"/>
    <dgm:cxn modelId="{D6F68DB7-4C12-449D-B0E6-A1A29FF5045F}" type="presParOf" srcId="{71045F8C-00FA-488E-A7BD-E2E6753D979D}" destId="{12255512-213F-41DF-90A6-8B4CD74A2B52}" srcOrd="16" destOrd="0" presId="urn:microsoft.com/office/officeart/2005/8/layout/target3"/>
    <dgm:cxn modelId="{2C50213A-D231-4F5D-9440-36081348CEF7}" type="presParOf" srcId="{71045F8C-00FA-488E-A7BD-E2E6753D979D}" destId="{50C2F88D-8688-44C2-A854-691F34009D3B}" srcOrd="17" destOrd="0" presId="urn:microsoft.com/office/officeart/2005/8/layout/target3"/>
    <dgm:cxn modelId="{F088C9CE-60EE-44AE-941A-445BD111A76C}" type="presParOf" srcId="{71045F8C-00FA-488E-A7BD-E2E6753D979D}" destId="{4D19AB04-24FA-40C2-B203-52AE3D15E171}" srcOrd="18" destOrd="0" presId="urn:microsoft.com/office/officeart/2005/8/layout/target3"/>
    <dgm:cxn modelId="{3F46C38F-EA5B-4723-A962-800FF1471566}" type="presParOf" srcId="{71045F8C-00FA-488E-A7BD-E2E6753D979D}" destId="{832BF48F-0145-4429-9E02-8FCA946CCE9E}" srcOrd="19" destOrd="0" presId="urn:microsoft.com/office/officeart/2005/8/layout/target3"/>
    <dgm:cxn modelId="{8233DC61-3DA2-4FD4-811B-229C8449A799}" type="presParOf" srcId="{71045F8C-00FA-488E-A7BD-E2E6753D979D}" destId="{E7297F21-D4FD-4A41-AE58-814D01A6B5E7}" srcOrd="20" destOrd="0" presId="urn:microsoft.com/office/officeart/2005/8/layout/target3"/>
    <dgm:cxn modelId="{7895E5C7-FA29-4E38-BBCB-28C0412C7496}" type="presParOf" srcId="{71045F8C-00FA-488E-A7BD-E2E6753D979D}" destId="{F69A1436-182C-465B-AD7F-FE48E0C090C1}" srcOrd="21" destOrd="0" presId="urn:microsoft.com/office/officeart/2005/8/layout/target3"/>
    <dgm:cxn modelId="{13C75241-9B08-4E68-A824-C34560549B73}" type="presParOf" srcId="{71045F8C-00FA-488E-A7BD-E2E6753D979D}" destId="{AA41A67C-3D3F-4AE9-9E0F-5D7F7BB2E741}" srcOrd="22" destOrd="0" presId="urn:microsoft.com/office/officeart/2005/8/layout/target3"/>
    <dgm:cxn modelId="{C6424008-0A16-4646-83AE-78E042EA861F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60D5D56-4EFA-409D-A5F5-54BDED46202A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A4A7D89-C2CC-44D3-98C1-461814136613}">
      <dgm:prSet phldrT="[Text]"/>
      <dgm:spPr/>
      <dgm:t>
        <a:bodyPr/>
        <a:lstStyle/>
        <a:p>
          <a:r>
            <a:rPr lang="cs-CZ" smtClean="0"/>
            <a:t>Dokreslete </a:t>
          </a:r>
        </a:p>
        <a:p>
          <a:r>
            <a:rPr lang="cs-CZ" smtClean="0"/>
            <a:t>obrázek.</a:t>
          </a:r>
          <a:endParaRPr lang="cs-CZ"/>
        </a:p>
      </dgm:t>
    </dgm:pt>
    <dgm:pt modelId="{FF4137E2-BD3C-47F0-8DA6-BC2B3D2D6382}" type="parTrans" cxnId="{2A3D56EC-D77A-4FC8-9A01-1387217A4837}">
      <dgm:prSet/>
      <dgm:spPr/>
      <dgm:t>
        <a:bodyPr/>
        <a:lstStyle/>
        <a:p>
          <a:endParaRPr lang="cs-CZ"/>
        </a:p>
      </dgm:t>
    </dgm:pt>
    <dgm:pt modelId="{E2E7B8C2-083C-4CB1-9452-CE25FF18FCDA}" type="sibTrans" cxnId="{2A3D56EC-D77A-4FC8-9A01-1387217A4837}">
      <dgm:prSet/>
      <dgm:spPr/>
      <dgm:t>
        <a:bodyPr/>
        <a:lstStyle/>
        <a:p>
          <a:endParaRPr lang="cs-CZ"/>
        </a:p>
      </dgm:t>
    </dgm:pt>
    <dgm:pt modelId="{7C4CADDE-04AC-4DA5-B064-E16E2AE6C238}">
      <dgm:prSet phldrT="[Text]"/>
      <dgm:spPr/>
      <dgm:t>
        <a:bodyPr/>
        <a:lstStyle/>
        <a:p>
          <a:r>
            <a:rPr lang="cs-CZ" smtClean="0"/>
            <a:t>Popište</a:t>
          </a:r>
        </a:p>
        <a:p>
          <a:r>
            <a:rPr lang="cs-CZ" smtClean="0"/>
            <a:t>obrázek.</a:t>
          </a:r>
          <a:endParaRPr lang="cs-CZ"/>
        </a:p>
      </dgm:t>
    </dgm:pt>
    <dgm:pt modelId="{D5FA2DF9-4A58-46D0-912D-5295CCC2D066}" type="parTrans" cxnId="{F300320A-E480-44EE-81E4-E511D947955F}">
      <dgm:prSet/>
      <dgm:spPr/>
      <dgm:t>
        <a:bodyPr/>
        <a:lstStyle/>
        <a:p>
          <a:endParaRPr lang="cs-CZ"/>
        </a:p>
      </dgm:t>
    </dgm:pt>
    <dgm:pt modelId="{87B367E8-1E37-4DDD-9CD5-09822E94152A}" type="sibTrans" cxnId="{F300320A-E480-44EE-81E4-E511D947955F}">
      <dgm:prSet/>
      <dgm:spPr/>
      <dgm:t>
        <a:bodyPr/>
        <a:lstStyle/>
        <a:p>
          <a:endParaRPr lang="cs-CZ"/>
        </a:p>
      </dgm:t>
    </dgm:pt>
    <dgm:pt modelId="{487FE6A8-785C-4962-97FD-01FB076F9FD5}">
      <dgm:prSet phldrT="[Text]"/>
      <dgm:spPr/>
      <dgm:t>
        <a:bodyPr/>
        <a:lstStyle/>
        <a:p>
          <a:r>
            <a:rPr lang="cs-CZ" smtClean="0"/>
            <a:t>Soutěž.</a:t>
          </a:r>
          <a:endParaRPr lang="cs-CZ"/>
        </a:p>
      </dgm:t>
    </dgm:pt>
    <dgm:pt modelId="{3ACD2E19-10C4-40A9-B2D4-F30126007AA2}" type="parTrans" cxnId="{9B09B10E-7EA7-4A7A-8A7C-B7E64FE1FBA1}">
      <dgm:prSet/>
      <dgm:spPr/>
      <dgm:t>
        <a:bodyPr/>
        <a:lstStyle/>
        <a:p>
          <a:endParaRPr lang="cs-CZ"/>
        </a:p>
      </dgm:t>
    </dgm:pt>
    <dgm:pt modelId="{C9F0B701-968C-4A69-8068-B28D15A14C66}" type="sibTrans" cxnId="{9B09B10E-7EA7-4A7A-8A7C-B7E64FE1FBA1}">
      <dgm:prSet/>
      <dgm:spPr/>
      <dgm:t>
        <a:bodyPr/>
        <a:lstStyle/>
        <a:p>
          <a:endParaRPr lang="cs-CZ"/>
        </a:p>
      </dgm:t>
    </dgm:pt>
    <dgm:pt modelId="{970C7292-565E-4BBE-A152-0B084E5E4152}">
      <dgm:prSet phldrT="[Text]"/>
      <dgm:spPr/>
      <dgm:t>
        <a:bodyPr/>
        <a:lstStyle/>
        <a:p>
          <a:r>
            <a:rPr lang="cs-CZ" smtClean="0"/>
            <a:t>Tvořte věty.</a:t>
          </a:r>
          <a:endParaRPr lang="cs-CZ"/>
        </a:p>
      </dgm:t>
    </dgm:pt>
    <dgm:pt modelId="{A0CB9E47-3683-4B1D-8306-FDAF5CC1D41B}" type="parTrans" cxnId="{21B2FF42-3B83-4104-BC03-1F99C77D57B9}">
      <dgm:prSet/>
      <dgm:spPr/>
      <dgm:t>
        <a:bodyPr/>
        <a:lstStyle/>
        <a:p>
          <a:endParaRPr lang="cs-CZ"/>
        </a:p>
      </dgm:t>
    </dgm:pt>
    <dgm:pt modelId="{9A4D669C-C74B-44D2-B0C0-426B99D8BBAD}" type="sibTrans" cxnId="{21B2FF42-3B83-4104-BC03-1F99C77D57B9}">
      <dgm:prSet/>
      <dgm:spPr/>
      <dgm:t>
        <a:bodyPr/>
        <a:lstStyle/>
        <a:p>
          <a:endParaRPr lang="cs-CZ"/>
        </a:p>
      </dgm:t>
    </dgm:pt>
    <dgm:pt modelId="{97BF41CD-56A1-4433-9D9B-3A874CFECBA3}" type="pres">
      <dgm:prSet presAssocID="{D60D5D56-4EFA-409D-A5F5-54BDED46202A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26EE9AD-5D15-40B5-B91F-48B23A805AED}" type="pres">
      <dgm:prSet presAssocID="{2A4A7D89-C2CC-44D3-98C1-461814136613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C143FE-DD1D-482B-A131-B424F947B463}" type="pres">
      <dgm:prSet presAssocID="{E2E7B8C2-083C-4CB1-9452-CE25FF18FCDA}" presName="sibTrans" presStyleCnt="0"/>
      <dgm:spPr/>
    </dgm:pt>
    <dgm:pt modelId="{CE0E9502-CF71-43B3-BD12-C28ED3A70F1C}" type="pres">
      <dgm:prSet presAssocID="{7C4CADDE-04AC-4DA5-B064-E16E2AE6C238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3C81656-C42C-4986-94DD-01B8A68EA48E}" type="pres">
      <dgm:prSet presAssocID="{87B367E8-1E37-4DDD-9CD5-09822E94152A}" presName="sibTrans" presStyleCnt="0"/>
      <dgm:spPr/>
    </dgm:pt>
    <dgm:pt modelId="{4231C3BC-679C-4242-B6A2-BD9138793AC7}" type="pres">
      <dgm:prSet presAssocID="{487FE6A8-785C-4962-97FD-01FB076F9FD5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9419136-ED76-4D4C-BB4F-BBEA7725300A}" type="pres">
      <dgm:prSet presAssocID="{C9F0B701-968C-4A69-8068-B28D15A14C66}" presName="sibTrans" presStyleCnt="0"/>
      <dgm:spPr/>
    </dgm:pt>
    <dgm:pt modelId="{EC8CD1B5-7FF0-45A6-AA56-3C9A8C339599}" type="pres">
      <dgm:prSet presAssocID="{970C7292-565E-4BBE-A152-0B084E5E4152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A6B1B09-780B-47EB-9D0F-86F29897C7AD}" type="presOf" srcId="{2A4A7D89-C2CC-44D3-98C1-461814136613}" destId="{326EE9AD-5D15-40B5-B91F-48B23A805AED}" srcOrd="0" destOrd="0" presId="urn:microsoft.com/office/officeart/2005/8/layout/default"/>
    <dgm:cxn modelId="{F300320A-E480-44EE-81E4-E511D947955F}" srcId="{D60D5D56-4EFA-409D-A5F5-54BDED46202A}" destId="{7C4CADDE-04AC-4DA5-B064-E16E2AE6C238}" srcOrd="1" destOrd="0" parTransId="{D5FA2DF9-4A58-46D0-912D-5295CCC2D066}" sibTransId="{87B367E8-1E37-4DDD-9CD5-09822E94152A}"/>
    <dgm:cxn modelId="{123AE752-5A34-4917-AC78-CC73B9046DB6}" type="presOf" srcId="{970C7292-565E-4BBE-A152-0B084E5E4152}" destId="{EC8CD1B5-7FF0-45A6-AA56-3C9A8C339599}" srcOrd="0" destOrd="0" presId="urn:microsoft.com/office/officeart/2005/8/layout/default"/>
    <dgm:cxn modelId="{21B2FF42-3B83-4104-BC03-1F99C77D57B9}" srcId="{D60D5D56-4EFA-409D-A5F5-54BDED46202A}" destId="{970C7292-565E-4BBE-A152-0B084E5E4152}" srcOrd="3" destOrd="0" parTransId="{A0CB9E47-3683-4B1D-8306-FDAF5CC1D41B}" sibTransId="{9A4D669C-C74B-44D2-B0C0-426B99D8BBAD}"/>
    <dgm:cxn modelId="{EFC5E91F-241D-4932-BB57-A7CF5674C841}" type="presOf" srcId="{D60D5D56-4EFA-409D-A5F5-54BDED46202A}" destId="{97BF41CD-56A1-4433-9D9B-3A874CFECBA3}" srcOrd="0" destOrd="0" presId="urn:microsoft.com/office/officeart/2005/8/layout/default"/>
    <dgm:cxn modelId="{F71D809B-9F57-4266-81BD-F924F99518A8}" type="presOf" srcId="{7C4CADDE-04AC-4DA5-B064-E16E2AE6C238}" destId="{CE0E9502-CF71-43B3-BD12-C28ED3A70F1C}" srcOrd="0" destOrd="0" presId="urn:microsoft.com/office/officeart/2005/8/layout/default"/>
    <dgm:cxn modelId="{9B09B10E-7EA7-4A7A-8A7C-B7E64FE1FBA1}" srcId="{D60D5D56-4EFA-409D-A5F5-54BDED46202A}" destId="{487FE6A8-785C-4962-97FD-01FB076F9FD5}" srcOrd="2" destOrd="0" parTransId="{3ACD2E19-10C4-40A9-B2D4-F30126007AA2}" sibTransId="{C9F0B701-968C-4A69-8068-B28D15A14C66}"/>
    <dgm:cxn modelId="{2A3D56EC-D77A-4FC8-9A01-1387217A4837}" srcId="{D60D5D56-4EFA-409D-A5F5-54BDED46202A}" destId="{2A4A7D89-C2CC-44D3-98C1-461814136613}" srcOrd="0" destOrd="0" parTransId="{FF4137E2-BD3C-47F0-8DA6-BC2B3D2D6382}" sibTransId="{E2E7B8C2-083C-4CB1-9452-CE25FF18FCDA}"/>
    <dgm:cxn modelId="{6589AB87-BBA5-449A-994E-B5297E25A572}" type="presOf" srcId="{487FE6A8-785C-4962-97FD-01FB076F9FD5}" destId="{4231C3BC-679C-4242-B6A2-BD9138793AC7}" srcOrd="0" destOrd="0" presId="urn:microsoft.com/office/officeart/2005/8/layout/default"/>
    <dgm:cxn modelId="{6B48BF0A-813B-4C29-AF37-72C97303F84A}" type="presParOf" srcId="{97BF41CD-56A1-4433-9D9B-3A874CFECBA3}" destId="{326EE9AD-5D15-40B5-B91F-48B23A805AED}" srcOrd="0" destOrd="0" presId="urn:microsoft.com/office/officeart/2005/8/layout/default"/>
    <dgm:cxn modelId="{8F448C99-DE24-4DBE-874F-44C60C1D77E4}" type="presParOf" srcId="{97BF41CD-56A1-4433-9D9B-3A874CFECBA3}" destId="{83C143FE-DD1D-482B-A131-B424F947B463}" srcOrd="1" destOrd="0" presId="urn:microsoft.com/office/officeart/2005/8/layout/default"/>
    <dgm:cxn modelId="{E9E8A53D-8B50-45C5-9E71-D94EEA48BCF5}" type="presParOf" srcId="{97BF41CD-56A1-4433-9D9B-3A874CFECBA3}" destId="{CE0E9502-CF71-43B3-BD12-C28ED3A70F1C}" srcOrd="2" destOrd="0" presId="urn:microsoft.com/office/officeart/2005/8/layout/default"/>
    <dgm:cxn modelId="{7CC87FC2-DD4A-4BFA-A2A3-5CB1679CFBB0}" type="presParOf" srcId="{97BF41CD-56A1-4433-9D9B-3A874CFECBA3}" destId="{13C81656-C42C-4986-94DD-01B8A68EA48E}" srcOrd="3" destOrd="0" presId="urn:microsoft.com/office/officeart/2005/8/layout/default"/>
    <dgm:cxn modelId="{932C885C-3796-4244-A646-161DFB8DBA81}" type="presParOf" srcId="{97BF41CD-56A1-4433-9D9B-3A874CFECBA3}" destId="{4231C3BC-679C-4242-B6A2-BD9138793AC7}" srcOrd="4" destOrd="0" presId="urn:microsoft.com/office/officeart/2005/8/layout/default"/>
    <dgm:cxn modelId="{FE0127D8-DFBA-4FE5-AF7F-18AD30F19C43}" type="presParOf" srcId="{97BF41CD-56A1-4433-9D9B-3A874CFECBA3}" destId="{49419136-ED76-4D4C-BB4F-BBEA7725300A}" srcOrd="5" destOrd="0" presId="urn:microsoft.com/office/officeart/2005/8/layout/default"/>
    <dgm:cxn modelId="{CD709032-1EE9-4C40-899C-631F36E630B6}" type="presParOf" srcId="{97BF41CD-56A1-4433-9D9B-3A874CFECBA3}" destId="{EC8CD1B5-7FF0-45A6-AA56-3C9A8C339599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/>
            <a:t>: </a:t>
          </a:r>
          <a:r>
            <a:rPr lang="cs-CZ" sz="1400" kern="1200" smtClean="0"/>
            <a:t>Mgr.Olga Kolářová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VY_22_INOVACE_29_My room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Sada:Anglický jazyk pro 5.ročník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Téma:My room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6EE9AD-5D15-40B5-B91F-48B23A805AED}">
      <dsp:nvSpPr>
        <dsp:cNvPr id="0" name=""/>
        <dsp:cNvSpPr/>
      </dsp:nvSpPr>
      <dsp:spPr>
        <a:xfrm>
          <a:off x="394580" y="582"/>
          <a:ext cx="2672208" cy="160332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smtClean="0"/>
            <a:t>Dokreslete </a:t>
          </a:r>
        </a:p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smtClean="0"/>
            <a:t>obrázek.</a:t>
          </a:r>
          <a:endParaRPr lang="cs-CZ" sz="3900" kern="1200"/>
        </a:p>
      </dsp:txBody>
      <dsp:txXfrm>
        <a:off x="394580" y="582"/>
        <a:ext cx="2672208" cy="1603325"/>
      </dsp:txXfrm>
    </dsp:sp>
    <dsp:sp modelId="{CE0E9502-CF71-43B3-BD12-C28ED3A70F1C}">
      <dsp:nvSpPr>
        <dsp:cNvPr id="0" name=""/>
        <dsp:cNvSpPr/>
      </dsp:nvSpPr>
      <dsp:spPr>
        <a:xfrm>
          <a:off x="3334010" y="582"/>
          <a:ext cx="2672208" cy="160332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smtClean="0"/>
            <a:t>Popište</a:t>
          </a:r>
        </a:p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smtClean="0"/>
            <a:t>obrázek.</a:t>
          </a:r>
          <a:endParaRPr lang="cs-CZ" sz="3900" kern="1200"/>
        </a:p>
      </dsp:txBody>
      <dsp:txXfrm>
        <a:off x="3334010" y="582"/>
        <a:ext cx="2672208" cy="1603325"/>
      </dsp:txXfrm>
    </dsp:sp>
    <dsp:sp modelId="{4231C3BC-679C-4242-B6A2-BD9138793AC7}">
      <dsp:nvSpPr>
        <dsp:cNvPr id="0" name=""/>
        <dsp:cNvSpPr/>
      </dsp:nvSpPr>
      <dsp:spPr>
        <a:xfrm>
          <a:off x="394580" y="1871128"/>
          <a:ext cx="2672208" cy="160332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smtClean="0"/>
            <a:t>Soutěž.</a:t>
          </a:r>
          <a:endParaRPr lang="cs-CZ" sz="3900" kern="1200"/>
        </a:p>
      </dsp:txBody>
      <dsp:txXfrm>
        <a:off x="394580" y="1871128"/>
        <a:ext cx="2672208" cy="1603325"/>
      </dsp:txXfrm>
    </dsp:sp>
    <dsp:sp modelId="{EC8CD1B5-7FF0-45A6-AA56-3C9A8C339599}">
      <dsp:nvSpPr>
        <dsp:cNvPr id="0" name=""/>
        <dsp:cNvSpPr/>
      </dsp:nvSpPr>
      <dsp:spPr>
        <a:xfrm>
          <a:off x="3334010" y="1871128"/>
          <a:ext cx="2672208" cy="160332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smtClean="0"/>
            <a:t>Tvořte věty.</a:t>
          </a:r>
          <a:endParaRPr lang="cs-CZ" sz="3900" kern="1200"/>
        </a:p>
      </dsp:txBody>
      <dsp:txXfrm>
        <a:off x="3334010" y="1871128"/>
        <a:ext cx="2672208" cy="16033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E3D70-9507-4F36-BEBC-A889E77D7D89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53241-C4D7-491F-8A21-DC934B64531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E3D70-9507-4F36-BEBC-A889E77D7D89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53241-C4D7-491F-8A21-DC934B64531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E3D70-9507-4F36-BEBC-A889E77D7D89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53241-C4D7-491F-8A21-DC934B6453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E3D70-9507-4F36-BEBC-A889E77D7D89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53241-C4D7-491F-8A21-DC934B64531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E3D70-9507-4F36-BEBC-A889E77D7D89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53241-C4D7-491F-8A21-DC934B64531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E3D70-9507-4F36-BEBC-A889E77D7D89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53241-C4D7-491F-8A21-DC934B6453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E3D70-9507-4F36-BEBC-A889E77D7D89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53241-C4D7-491F-8A21-DC934B6453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E3D70-9507-4F36-BEBC-A889E77D7D89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53241-C4D7-491F-8A21-DC934B6453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E3D70-9507-4F36-BEBC-A889E77D7D89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53241-C4D7-491F-8A21-DC934B64531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E3D70-9507-4F36-BEBC-A889E77D7D89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53241-C4D7-491F-8A21-DC934B6453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E3D70-9507-4F36-BEBC-A889E77D7D89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53241-C4D7-491F-8A21-DC934B6453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3302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82501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2981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708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38075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5925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0041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2809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2297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0772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829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08E3D70-9507-4F36-BEBC-A889E77D7D89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EA53241-C4D7-491F-8A21-DC934B64531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63826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8305500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99616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smtClean="0"/>
              <a:t>Materiál je určen pro 5.ročník</a:t>
            </a:r>
          </a:p>
          <a:p>
            <a:r>
              <a:rPr lang="cs-CZ" smtClean="0"/>
              <a:t>Zaměřuje se na popis zařízení místnosti s využitím předložek</a:t>
            </a:r>
          </a:p>
          <a:p>
            <a:r>
              <a:rPr lang="cs-CZ" smtClean="0"/>
              <a:t>Procvičuje učivo učebnice Project 1,Unit 5- My room</a:t>
            </a:r>
          </a:p>
          <a:p>
            <a:r>
              <a:rPr lang="cs-CZ" smtClean="0"/>
              <a:t>Pracujeme s interaktivní tabulí</a:t>
            </a:r>
          </a:p>
          <a:p>
            <a:r>
              <a:rPr lang="cs-CZ" smtClean="0"/>
              <a:t>Inovace:práce s interaktivní tabulí motivuje žáky k aktivnímu osvojení učiva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3884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600" y="3688144"/>
            <a:ext cx="5637010" cy="882119"/>
          </a:xfrm>
        </p:spPr>
        <p:txBody>
          <a:bodyPr>
            <a:normAutofit lnSpcReduction="10000"/>
          </a:bodyPr>
          <a:lstStyle/>
          <a:p>
            <a:r>
              <a:rPr lang="cs-CZ" smtClean="0"/>
              <a:t>Anglický jazyk pro 5.ročník</a:t>
            </a:r>
          </a:p>
          <a:p>
            <a:r>
              <a:rPr lang="cs-CZ" smtClean="0"/>
              <a:t>Mgr.Olga Kolářová</a:t>
            </a:r>
          </a:p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916832"/>
            <a:ext cx="7175351" cy="1793167"/>
          </a:xfrm>
        </p:spPr>
        <p:txBody>
          <a:bodyPr/>
          <a:lstStyle/>
          <a:p>
            <a:r>
              <a:rPr lang="cs-CZ" smtClean="0"/>
              <a:t>My room</a:t>
            </a:r>
            <a:endParaRPr lang="cs-CZ"/>
          </a:p>
        </p:txBody>
      </p:sp>
      <p:pic>
        <p:nvPicPr>
          <p:cNvPr id="8194" name="Picture 2" descr="C:\Users\Kolářová\AppData\Local\Microsoft\Windows\Temporary Internet Files\Content.IE5\AM1I8PN9\MC9000895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628800"/>
            <a:ext cx="3483536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4253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4797152"/>
            <a:ext cx="6512511" cy="1143000"/>
          </a:xfrm>
        </p:spPr>
        <p:txBody>
          <a:bodyPr/>
          <a:lstStyle/>
          <a:p>
            <a:r>
              <a:rPr lang="cs-CZ" smtClean="0"/>
              <a:t>Obsah</a:t>
            </a:r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754547208"/>
              </p:ext>
            </p:extLst>
          </p:nvPr>
        </p:nvGraphicFramePr>
        <p:xfrm>
          <a:off x="1143000" y="731838"/>
          <a:ext cx="6400800" cy="34750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68999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5" descr="C:\Users\Kolářová\AppData\Local\Microsoft\Windows\Temporary Internet Files\Content.IE5\K0O7W0UI\MC9000238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744774"/>
            <a:ext cx="4582562" cy="3405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8316416" y="3645024"/>
            <a:ext cx="914400" cy="9144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4037062" y="3789040"/>
            <a:ext cx="2047106" cy="20162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6128268" y="4559424"/>
            <a:ext cx="3015732" cy="130695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158999" y="404664"/>
            <a:ext cx="4334841" cy="529375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000" smtClean="0"/>
              <a:t>There is a picture under the basket.</a:t>
            </a:r>
          </a:p>
          <a:p>
            <a:pPr>
              <a:lnSpc>
                <a:spcPct val="200000"/>
              </a:lnSpc>
            </a:pPr>
            <a:r>
              <a:rPr lang="cs-CZ" sz="2000" smtClean="0"/>
              <a:t>The wardrobe is next to the desk.</a:t>
            </a:r>
          </a:p>
          <a:p>
            <a:pPr>
              <a:lnSpc>
                <a:spcPct val="200000"/>
              </a:lnSpc>
            </a:pPr>
            <a:r>
              <a:rPr lang="cs-CZ" sz="2000" smtClean="0"/>
              <a:t>The bed is opposite the basket.</a:t>
            </a:r>
          </a:p>
          <a:p>
            <a:pPr>
              <a:lnSpc>
                <a:spcPct val="200000"/>
              </a:lnSpc>
            </a:pPr>
            <a:r>
              <a:rPr lang="cs-CZ" sz="2000" smtClean="0"/>
              <a:t>The book is under the bed.</a:t>
            </a:r>
          </a:p>
          <a:p>
            <a:pPr>
              <a:lnSpc>
                <a:spcPct val="200000"/>
              </a:lnSpc>
            </a:pPr>
            <a:r>
              <a:rPr lang="cs-CZ" sz="2000" smtClean="0"/>
              <a:t>The boy is in front of the ball.</a:t>
            </a:r>
          </a:p>
          <a:p>
            <a:pPr>
              <a:lnSpc>
                <a:spcPct val="200000"/>
              </a:lnSpc>
            </a:pPr>
            <a:r>
              <a:rPr lang="cs-CZ" sz="2000" smtClean="0"/>
              <a:t>The chest of drawers is between</a:t>
            </a:r>
          </a:p>
          <a:p>
            <a:pPr>
              <a:lnSpc>
                <a:spcPct val="200000"/>
              </a:lnSpc>
            </a:pPr>
            <a:r>
              <a:rPr lang="cs-CZ" sz="2000" smtClean="0"/>
              <a:t> the wardrode and the bed.</a:t>
            </a:r>
          </a:p>
          <a:p>
            <a:pPr>
              <a:lnSpc>
                <a:spcPct val="200000"/>
              </a:lnSpc>
            </a:pPr>
            <a:r>
              <a:rPr lang="cs-CZ" sz="2000" smtClean="0"/>
              <a:t>The window is behind the </a:t>
            </a:r>
            <a:r>
              <a:rPr lang="cs-CZ" sz="2000" smtClean="0"/>
              <a:t>computer</a:t>
            </a:r>
            <a:r>
              <a:rPr lang="cs-CZ" sz="2000" smtClean="0"/>
              <a:t>.</a:t>
            </a:r>
            <a:endParaRPr lang="cs-CZ" sz="2000" smtClean="0"/>
          </a:p>
          <a:p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1102605" y="5805264"/>
            <a:ext cx="586891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Dokresli obrázek.</a:t>
            </a:r>
            <a:endParaRPr lang="cs-CZ" sz="5400" b="1" cap="none" spc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39827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Kolářová\AppData\Local\Microsoft\Windows\Temporary Internet Files\Content.IE5\CFCVX2EO\MC9000580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340768"/>
            <a:ext cx="2728300" cy="3051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Kolářová\AppData\Local\Microsoft\Windows\Temporary Internet Files\Content.IE5\2XL4XW1A\MC900430434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2" y="1252878"/>
            <a:ext cx="3203563" cy="3227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313220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/>
              <a:t>Where are the pans, the logs, the pictures?</a:t>
            </a:r>
          </a:p>
          <a:p>
            <a:r>
              <a:rPr lang="cs-CZ" sz="2800" smtClean="0"/>
              <a:t>Where is the mirror, the pillow, the bowl,</a:t>
            </a:r>
          </a:p>
          <a:p>
            <a:r>
              <a:rPr lang="cs-CZ" sz="2800" smtClean="0"/>
              <a:t>the woman?</a:t>
            </a:r>
          </a:p>
          <a:p>
            <a:r>
              <a:rPr lang="cs-CZ" sz="2800" smtClean="0"/>
              <a:t>Where are the spoons with knives and forks?</a:t>
            </a:r>
            <a:endParaRPr lang="cs-CZ" sz="2800"/>
          </a:p>
        </p:txBody>
      </p:sp>
      <p:sp>
        <p:nvSpPr>
          <p:cNvPr id="7" name="Obdélník 6"/>
          <p:cNvSpPr/>
          <p:nvPr/>
        </p:nvSpPr>
        <p:spPr>
          <a:xfrm>
            <a:off x="1102368" y="273422"/>
            <a:ext cx="400462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Where is it?</a:t>
            </a:r>
            <a:endParaRPr lang="cs-CZ" sz="5400" b="1" cap="none" spc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603527" y="411921"/>
            <a:ext cx="23995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Popište obrázek.</a:t>
            </a:r>
          </a:p>
          <a:p>
            <a:r>
              <a:rPr lang="cs-CZ" smtClean="0"/>
              <a:t>Používejte předložky.</a:t>
            </a:r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979712" y="2497062"/>
            <a:ext cx="95571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smtClean="0">
                <a:solidFill>
                  <a:srgbClr val="FFFF00"/>
                </a:solidFill>
              </a:rPr>
              <a:t>cooker</a:t>
            </a:r>
            <a:endParaRPr lang="cs-CZ" sz="2000">
              <a:solidFill>
                <a:srgbClr val="FFFF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603527" y="3212976"/>
            <a:ext cx="121058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smtClean="0">
                <a:solidFill>
                  <a:srgbClr val="00B0F0"/>
                </a:solidFill>
              </a:rPr>
              <a:t>fireplace</a:t>
            </a:r>
            <a:endParaRPr lang="cs-CZ" sz="200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3806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Kolářová\AppData\Local\Microsoft\Windows\Temporary Internet Files\Content.IE5\S7687CZ2\MC9000899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1" y="980729"/>
            <a:ext cx="4452475" cy="3957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Kolářová\AppData\Local\Microsoft\Windows\Temporary Internet Files\Content.IE5\DYZYG3L8\MC90008997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293" y="996185"/>
            <a:ext cx="3838905" cy="3942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373711" y="5301208"/>
            <a:ext cx="451598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/>
              <a:t>K</a:t>
            </a:r>
            <a:r>
              <a:rPr lang="cs-CZ" sz="2400" smtClean="0"/>
              <a:t>do napíše v daném čase </a:t>
            </a:r>
          </a:p>
          <a:p>
            <a:r>
              <a:rPr lang="cs-CZ" sz="2400" smtClean="0"/>
              <a:t>co nejvíce podstatných jmen </a:t>
            </a:r>
          </a:p>
          <a:p>
            <a:r>
              <a:rPr lang="cs-CZ" sz="2400" smtClean="0"/>
              <a:t>označujících věci na obrázcích.</a:t>
            </a:r>
            <a:endParaRPr lang="cs-CZ" sz="2400"/>
          </a:p>
        </p:txBody>
      </p:sp>
      <p:sp>
        <p:nvSpPr>
          <p:cNvPr id="4" name="Obdélník 3"/>
          <p:cNvSpPr/>
          <p:nvPr/>
        </p:nvSpPr>
        <p:spPr>
          <a:xfrm>
            <a:off x="740381" y="5439707"/>
            <a:ext cx="300550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Soutěž!</a:t>
            </a:r>
            <a:endParaRPr lang="cs-CZ"/>
          </a:p>
        </p:txBody>
      </p:sp>
      <p:pic>
        <p:nvPicPr>
          <p:cNvPr id="1029" name="Picture 5" descr="C:\Users\Kolářová\AppData\Local\Microsoft\Windows\Temporary Internet Files\Content.IE5\CFCVX2EO\MC900230308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9359" y="-59031"/>
            <a:ext cx="4459190" cy="4997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249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087794" y="877362"/>
            <a:ext cx="412664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Tvořte věty.</a:t>
            </a:r>
            <a:endParaRPr lang="cs-CZ" sz="5400" b="1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15616" y="2161037"/>
            <a:ext cx="972108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smtClean="0"/>
              <a:t>Nyní tvořte věty s těmito slovy,</a:t>
            </a:r>
          </a:p>
          <a:p>
            <a:r>
              <a:rPr lang="cs-CZ" sz="3600"/>
              <a:t>p</a:t>
            </a:r>
            <a:r>
              <a:rPr lang="cs-CZ" sz="3600" smtClean="0"/>
              <a:t>opisujte obrázek.</a:t>
            </a:r>
          </a:p>
          <a:p>
            <a:r>
              <a:rPr lang="cs-CZ" sz="3600" smtClean="0"/>
              <a:t>Používejte předložky.</a:t>
            </a:r>
          </a:p>
          <a:p>
            <a:r>
              <a:rPr lang="cs-CZ" sz="3600"/>
              <a:t>P</a:t>
            </a:r>
            <a:r>
              <a:rPr lang="cs-CZ" sz="3600" smtClean="0"/>
              <a:t>odstatná jména rozvíjejte</a:t>
            </a:r>
          </a:p>
          <a:p>
            <a:r>
              <a:rPr lang="cs-CZ" sz="3600" smtClean="0"/>
              <a:t>o přídavná jména.</a:t>
            </a:r>
            <a:endParaRPr lang="cs-CZ" sz="3600"/>
          </a:p>
        </p:txBody>
      </p:sp>
      <p:pic>
        <p:nvPicPr>
          <p:cNvPr id="9218" name="Picture 2" descr="C:\Users\Kolářová\AppData\Local\Microsoft\Windows\Temporary Internet Files\Content.IE5\2XL4XW1A\MC9003115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513324"/>
            <a:ext cx="2962640" cy="2344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Kolářová\AppData\Local\Microsoft\Windows\Temporary Internet Files\Content.IE5\DE4CGPLA\MC90033454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4193" y="283655"/>
            <a:ext cx="820111" cy="1849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ahnutá šipka nahoru 1"/>
          <p:cNvSpPr/>
          <p:nvPr/>
        </p:nvSpPr>
        <p:spPr>
          <a:xfrm>
            <a:off x="2339752" y="5685662"/>
            <a:ext cx="1216152" cy="731520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6151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365104"/>
            <a:ext cx="6512511" cy="1143000"/>
          </a:xfrm>
        </p:spPr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smtClean="0"/>
              <a:t>Ilustrace:</a:t>
            </a:r>
          </a:p>
          <a:p>
            <a:endParaRPr lang="cs-CZ"/>
          </a:p>
          <a:p>
            <a:pPr marL="45720" indent="0">
              <a:buNone/>
            </a:pPr>
            <a:r>
              <a:rPr lang="cs-CZ" smtClean="0">
                <a:hlinkClick r:id="rId2"/>
              </a:rPr>
              <a:t>www.office.microsoft.com</a:t>
            </a:r>
            <a:endParaRPr lang="cs-CZ" smtClean="0"/>
          </a:p>
          <a:p>
            <a:pPr marL="4572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4365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233</TotalTime>
  <Words>244</Words>
  <Application>Microsoft Office PowerPoint</Application>
  <PresentationFormat>Předvádění na obrazovce (4:3)</PresentationFormat>
  <Paragraphs>54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Aerodynamika</vt:lpstr>
      <vt:lpstr>Motiv systému Office</vt:lpstr>
      <vt:lpstr>Prezentace aplikace PowerPoint</vt:lpstr>
      <vt:lpstr>Anotace</vt:lpstr>
      <vt:lpstr>My room</vt:lpstr>
      <vt:lpstr>Obsah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Kolářová</dc:creator>
  <cp:lastModifiedBy>Kolářová</cp:lastModifiedBy>
  <cp:revision>21</cp:revision>
  <dcterms:created xsi:type="dcterms:W3CDTF">2012-03-21T16:42:31Z</dcterms:created>
  <dcterms:modified xsi:type="dcterms:W3CDTF">2012-03-28T17:53:52Z</dcterms:modified>
</cp:coreProperties>
</file>